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1" r:id="rId2"/>
    <p:sldId id="330" r:id="rId3"/>
    <p:sldId id="331" r:id="rId4"/>
    <p:sldId id="332" r:id="rId5"/>
    <p:sldId id="333" r:id="rId6"/>
    <p:sldId id="335" r:id="rId7"/>
    <p:sldId id="336" r:id="rId8"/>
    <p:sldId id="337" r:id="rId9"/>
    <p:sldId id="339" r:id="rId10"/>
    <p:sldId id="340" r:id="rId11"/>
    <p:sldId id="334" r:id="rId12"/>
    <p:sldId id="338" r:id="rId13"/>
    <p:sldId id="342" r:id="rId14"/>
    <p:sldId id="344" r:id="rId15"/>
    <p:sldId id="345" r:id="rId16"/>
    <p:sldId id="343" r:id="rId17"/>
    <p:sldId id="346" r:id="rId18"/>
    <p:sldId id="347" r:id="rId19"/>
    <p:sldId id="349" r:id="rId20"/>
    <p:sldId id="348" r:id="rId21"/>
    <p:sldId id="341" r:id="rId22"/>
    <p:sldId id="350" r:id="rId23"/>
    <p:sldId id="351" r:id="rId24"/>
    <p:sldId id="355" r:id="rId25"/>
    <p:sldId id="352" r:id="rId26"/>
    <p:sldId id="353" r:id="rId27"/>
    <p:sldId id="354" r:id="rId28"/>
    <p:sldId id="356" r:id="rId29"/>
    <p:sldId id="357" r:id="rId30"/>
    <p:sldId id="360" r:id="rId31"/>
    <p:sldId id="358" r:id="rId32"/>
    <p:sldId id="359" r:id="rId33"/>
    <p:sldId id="362" r:id="rId34"/>
    <p:sldId id="364" r:id="rId35"/>
    <p:sldId id="366" r:id="rId36"/>
    <p:sldId id="361" r:id="rId37"/>
    <p:sldId id="363" r:id="rId38"/>
    <p:sldId id="36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1B1"/>
    <a:srgbClr val="FE32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3" autoAdjust="0"/>
    <p:restoredTop sz="89263" autoAdjust="0"/>
  </p:normalViewPr>
  <p:slideViewPr>
    <p:cSldViewPr snapToGrid="0">
      <p:cViewPr varScale="1">
        <p:scale>
          <a:sx n="64" d="100"/>
          <a:sy n="64" d="100"/>
        </p:scale>
        <p:origin x="43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CE450-DF67-46BC-930E-2A53B1B17200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B6B8-28A2-4B08-9746-37B7EABB4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BB6B8-28A2-4B08-9746-37B7EABB43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7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3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9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5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2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3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ED91-34F3-42DB-AE40-42FB1050069A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55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3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jpg"/><Relationship Id="rId7" Type="http://schemas.openxmlformats.org/officeDocument/2006/relationships/image" Target="../media/image72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g"/><Relationship Id="rId10" Type="http://schemas.openxmlformats.org/officeDocument/2006/relationships/image" Target="../media/image75.png"/><Relationship Id="rId4" Type="http://schemas.openxmlformats.org/officeDocument/2006/relationships/image" Target="../media/image69.jpg"/><Relationship Id="rId9" Type="http://schemas.openxmlformats.org/officeDocument/2006/relationships/image" Target="../media/image7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13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81.jpg"/><Relationship Id="rId12" Type="http://schemas.openxmlformats.org/officeDocument/2006/relationships/image" Target="../media/image86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jpg"/><Relationship Id="rId5" Type="http://schemas.openxmlformats.org/officeDocument/2006/relationships/image" Target="../media/image79.jpg"/><Relationship Id="rId10" Type="http://schemas.openxmlformats.org/officeDocument/2006/relationships/image" Target="../media/image84.jp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13" Type="http://schemas.openxmlformats.org/officeDocument/2006/relationships/image" Target="../media/image96.png"/><Relationship Id="rId3" Type="http://schemas.openxmlformats.org/officeDocument/2006/relationships/image" Target="../media/image1.jpg"/><Relationship Id="rId7" Type="http://schemas.openxmlformats.org/officeDocument/2006/relationships/image" Target="../media/image91.png"/><Relationship Id="rId12" Type="http://schemas.openxmlformats.org/officeDocument/2006/relationships/image" Target="../media/image95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94.jpeg"/><Relationship Id="rId5" Type="http://schemas.openxmlformats.org/officeDocument/2006/relationships/image" Target="../media/image89.jpg"/><Relationship Id="rId10" Type="http://schemas.openxmlformats.org/officeDocument/2006/relationships/image" Target="../media/image50.png"/><Relationship Id="rId4" Type="http://schemas.openxmlformats.org/officeDocument/2006/relationships/image" Target="../media/image88.jpg"/><Relationship Id="rId9" Type="http://schemas.openxmlformats.org/officeDocument/2006/relationships/image" Target="../media/image9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13" Type="http://schemas.openxmlformats.org/officeDocument/2006/relationships/image" Target="../media/image107.jpeg"/><Relationship Id="rId18" Type="http://schemas.openxmlformats.org/officeDocument/2006/relationships/image" Target="../media/image112.jpg"/><Relationship Id="rId26" Type="http://schemas.openxmlformats.org/officeDocument/2006/relationships/image" Target="../media/image118.jpg"/><Relationship Id="rId3" Type="http://schemas.openxmlformats.org/officeDocument/2006/relationships/image" Target="../media/image98.jpg"/><Relationship Id="rId21" Type="http://schemas.openxmlformats.org/officeDocument/2006/relationships/image" Target="../media/image114.jpeg"/><Relationship Id="rId7" Type="http://schemas.openxmlformats.org/officeDocument/2006/relationships/image" Target="../media/image101.jpg"/><Relationship Id="rId12" Type="http://schemas.openxmlformats.org/officeDocument/2006/relationships/image" Target="../media/image106.jpeg"/><Relationship Id="rId17" Type="http://schemas.openxmlformats.org/officeDocument/2006/relationships/image" Target="../media/image111.jpg"/><Relationship Id="rId25" Type="http://schemas.openxmlformats.org/officeDocument/2006/relationships/image" Target="../media/image117.jpg"/><Relationship Id="rId2" Type="http://schemas.openxmlformats.org/officeDocument/2006/relationships/image" Target="../media/image97.jpg"/><Relationship Id="rId16" Type="http://schemas.openxmlformats.org/officeDocument/2006/relationships/image" Target="../media/image110.jpg"/><Relationship Id="rId20" Type="http://schemas.openxmlformats.org/officeDocument/2006/relationships/image" Target="../media/image113.jpg"/><Relationship Id="rId29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105.jpg"/><Relationship Id="rId24" Type="http://schemas.openxmlformats.org/officeDocument/2006/relationships/image" Target="../media/image116.jpg"/><Relationship Id="rId5" Type="http://schemas.openxmlformats.org/officeDocument/2006/relationships/image" Target="../media/image100.jpg"/><Relationship Id="rId15" Type="http://schemas.openxmlformats.org/officeDocument/2006/relationships/image" Target="../media/image109.jpg"/><Relationship Id="rId23" Type="http://schemas.openxmlformats.org/officeDocument/2006/relationships/image" Target="../media/image1.jpg"/><Relationship Id="rId28" Type="http://schemas.openxmlformats.org/officeDocument/2006/relationships/image" Target="../media/image120.jpg"/><Relationship Id="rId10" Type="http://schemas.openxmlformats.org/officeDocument/2006/relationships/image" Target="../media/image104.jpeg"/><Relationship Id="rId19" Type="http://schemas.openxmlformats.org/officeDocument/2006/relationships/hyperlink" Target="https://en.wikipedia.org/wiki/Prince_Daniel,_Duke_of_V%C3%A4sterg%C3%B6tland" TargetMode="External"/><Relationship Id="rId4" Type="http://schemas.openxmlformats.org/officeDocument/2006/relationships/image" Target="../media/image99.jpg"/><Relationship Id="rId9" Type="http://schemas.openxmlformats.org/officeDocument/2006/relationships/image" Target="../media/image103.jpg"/><Relationship Id="rId14" Type="http://schemas.openxmlformats.org/officeDocument/2006/relationships/image" Target="../media/image108.jpg"/><Relationship Id="rId22" Type="http://schemas.openxmlformats.org/officeDocument/2006/relationships/image" Target="../media/image115.png"/><Relationship Id="rId27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1.png"/><Relationship Id="rId7" Type="http://schemas.openxmlformats.org/officeDocument/2006/relationships/image" Target="../media/image125.jpg"/><Relationship Id="rId12" Type="http://schemas.openxmlformats.org/officeDocument/2006/relationships/image" Target="../media/image13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11" Type="http://schemas.openxmlformats.org/officeDocument/2006/relationships/image" Target="../media/image129.jp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jpg"/><Relationship Id="rId9" Type="http://schemas.openxmlformats.org/officeDocument/2006/relationships/image" Target="../media/image1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2.png"/><Relationship Id="rId7" Type="http://schemas.openxmlformats.org/officeDocument/2006/relationships/image" Target="../media/image123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g"/><Relationship Id="rId11" Type="http://schemas.openxmlformats.org/officeDocument/2006/relationships/image" Target="../media/image138.jpeg"/><Relationship Id="rId5" Type="http://schemas.openxmlformats.org/officeDocument/2006/relationships/image" Target="../media/image31.jpg"/><Relationship Id="rId10" Type="http://schemas.openxmlformats.org/officeDocument/2006/relationships/image" Target="../media/image137.jpg"/><Relationship Id="rId4" Type="http://schemas.openxmlformats.org/officeDocument/2006/relationships/image" Target="../media/image133.jpg"/><Relationship Id="rId9" Type="http://schemas.openxmlformats.org/officeDocument/2006/relationships/image" Target="../media/image1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5.png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29.jpg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3" Type="http://schemas.openxmlformats.org/officeDocument/2006/relationships/image" Target="../media/image144.png"/><Relationship Id="rId7" Type="http://schemas.openxmlformats.org/officeDocument/2006/relationships/image" Target="../media/image147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cj-cij.org/sites/default/files/case-related/70/070-19841126-JUD-01-00-EN.pdf" TargetMode="External"/><Relationship Id="rId5" Type="http://schemas.openxmlformats.org/officeDocument/2006/relationships/image" Target="../media/image146.jpg"/><Relationship Id="rId10" Type="http://schemas.openxmlformats.org/officeDocument/2006/relationships/image" Target="../media/image148.jpg"/><Relationship Id="rId4" Type="http://schemas.openxmlformats.org/officeDocument/2006/relationships/image" Target="../media/image145.png"/><Relationship Id="rId9" Type="http://schemas.openxmlformats.org/officeDocument/2006/relationships/image" Target="../media/image8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3" Type="http://schemas.openxmlformats.org/officeDocument/2006/relationships/image" Target="../media/image150.jpg"/><Relationship Id="rId7" Type="http://schemas.openxmlformats.org/officeDocument/2006/relationships/image" Target="../media/image153.jp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52.jpg"/><Relationship Id="rId4" Type="http://schemas.openxmlformats.org/officeDocument/2006/relationships/image" Target="../media/image151.jpg"/><Relationship Id="rId9" Type="http://schemas.openxmlformats.org/officeDocument/2006/relationships/image" Target="../media/image1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3" Type="http://schemas.openxmlformats.org/officeDocument/2006/relationships/image" Target="../media/image156.jpeg"/><Relationship Id="rId7" Type="http://schemas.openxmlformats.org/officeDocument/2006/relationships/image" Target="../media/image158.png"/><Relationship Id="rId2" Type="http://schemas.openxmlformats.org/officeDocument/2006/relationships/hyperlink" Target="mailto:legal-fo-support-dl@state.gov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5" Type="http://schemas.openxmlformats.org/officeDocument/2006/relationships/image" Target="../media/image157.jpeg"/><Relationship Id="rId10" Type="http://schemas.openxmlformats.org/officeDocument/2006/relationships/image" Target="../media/image144.png"/><Relationship Id="rId4" Type="http://schemas.openxmlformats.org/officeDocument/2006/relationships/image" Target="../media/image145.png"/><Relationship Id="rId9" Type="http://schemas.openxmlformats.org/officeDocument/2006/relationships/image" Target="../media/image14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13" Type="http://schemas.openxmlformats.org/officeDocument/2006/relationships/image" Target="../media/image145.png"/><Relationship Id="rId3" Type="http://schemas.openxmlformats.org/officeDocument/2006/relationships/image" Target="../media/image161.png"/><Relationship Id="rId7" Type="http://schemas.openxmlformats.org/officeDocument/2006/relationships/image" Target="../media/image165.jpg"/><Relationship Id="rId12" Type="http://schemas.openxmlformats.org/officeDocument/2006/relationships/image" Target="../media/image81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163.pn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jpeg"/><Relationship Id="rId14" Type="http://schemas.openxmlformats.org/officeDocument/2006/relationships/image" Target="../media/image1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jpg"/><Relationship Id="rId7" Type="http://schemas.openxmlformats.org/officeDocument/2006/relationships/image" Target="../media/image174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73.png"/><Relationship Id="rId10" Type="http://schemas.openxmlformats.org/officeDocument/2006/relationships/image" Target="../media/image177.jpeg"/><Relationship Id="rId4" Type="http://schemas.openxmlformats.org/officeDocument/2006/relationships/image" Target="../media/image172.jpeg"/><Relationship Id="rId9" Type="http://schemas.openxmlformats.org/officeDocument/2006/relationships/image" Target="../media/image17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jpg"/><Relationship Id="rId7" Type="http://schemas.openxmlformats.org/officeDocument/2006/relationships/image" Target="../media/image186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jpg"/><Relationship Id="rId5" Type="http://schemas.openxmlformats.org/officeDocument/2006/relationships/image" Target="../media/image184.jpg"/><Relationship Id="rId10" Type="http://schemas.openxmlformats.org/officeDocument/2006/relationships/image" Target="../media/image189.png"/><Relationship Id="rId4" Type="http://schemas.openxmlformats.org/officeDocument/2006/relationships/image" Target="../media/image183.jpeg"/><Relationship Id="rId9" Type="http://schemas.openxmlformats.org/officeDocument/2006/relationships/image" Target="../media/image1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4.png"/><Relationship Id="rId7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6.png"/><Relationship Id="rId10" Type="http://schemas.openxmlformats.org/officeDocument/2006/relationships/image" Target="../media/image14.png"/><Relationship Id="rId4" Type="http://schemas.openxmlformats.org/officeDocument/2006/relationships/image" Target="../media/image9.jpg"/><Relationship Id="rId9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eg"/><Relationship Id="rId13" Type="http://schemas.openxmlformats.org/officeDocument/2006/relationships/image" Target="../media/image201.jpg"/><Relationship Id="rId3" Type="http://schemas.openxmlformats.org/officeDocument/2006/relationships/image" Target="../media/image191.png"/><Relationship Id="rId7" Type="http://schemas.openxmlformats.org/officeDocument/2006/relationships/image" Target="../media/image195.jpeg"/><Relationship Id="rId12" Type="http://schemas.openxmlformats.org/officeDocument/2006/relationships/image" Target="../media/image200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eg"/><Relationship Id="rId11" Type="http://schemas.openxmlformats.org/officeDocument/2006/relationships/image" Target="../media/image199.png"/><Relationship Id="rId5" Type="http://schemas.openxmlformats.org/officeDocument/2006/relationships/image" Target="../media/image193.jpeg"/><Relationship Id="rId10" Type="http://schemas.openxmlformats.org/officeDocument/2006/relationships/image" Target="../media/image198.jpg"/><Relationship Id="rId4" Type="http://schemas.openxmlformats.org/officeDocument/2006/relationships/image" Target="../media/image192.png"/><Relationship Id="rId9" Type="http://schemas.openxmlformats.org/officeDocument/2006/relationships/image" Target="../media/image197.jpeg"/><Relationship Id="rId14" Type="http://schemas.openxmlformats.org/officeDocument/2006/relationships/image" Target="../media/image20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7" Type="http://schemas.openxmlformats.org/officeDocument/2006/relationships/image" Target="../media/image181.jpg"/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g"/><Relationship Id="rId5" Type="http://schemas.openxmlformats.org/officeDocument/2006/relationships/image" Target="../media/image187.png"/><Relationship Id="rId4" Type="http://schemas.openxmlformats.org/officeDocument/2006/relationships/image" Target="../media/image18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jpg"/><Relationship Id="rId13" Type="http://schemas.openxmlformats.org/officeDocument/2006/relationships/image" Target="../media/image204.jpg"/><Relationship Id="rId18" Type="http://schemas.openxmlformats.org/officeDocument/2006/relationships/image" Target="../media/image215.jpeg"/><Relationship Id="rId3" Type="http://schemas.openxmlformats.org/officeDocument/2006/relationships/image" Target="../media/image203.jpeg"/><Relationship Id="rId7" Type="http://schemas.openxmlformats.org/officeDocument/2006/relationships/image" Target="../media/image208.jpeg"/><Relationship Id="rId12" Type="http://schemas.openxmlformats.org/officeDocument/2006/relationships/image" Target="../media/image205.jpg"/><Relationship Id="rId17" Type="http://schemas.openxmlformats.org/officeDocument/2006/relationships/image" Target="../media/image214.jpg"/><Relationship Id="rId2" Type="http://schemas.openxmlformats.org/officeDocument/2006/relationships/image" Target="../media/image206.jpe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11" Type="http://schemas.openxmlformats.org/officeDocument/2006/relationships/image" Target="../media/image212.jpeg"/><Relationship Id="rId5" Type="http://schemas.openxmlformats.org/officeDocument/2006/relationships/image" Target="../media/image187.png"/><Relationship Id="rId15" Type="http://schemas.openxmlformats.org/officeDocument/2006/relationships/image" Target="../media/image188.png"/><Relationship Id="rId10" Type="http://schemas.openxmlformats.org/officeDocument/2006/relationships/image" Target="../media/image211.jpeg"/><Relationship Id="rId19" Type="http://schemas.openxmlformats.org/officeDocument/2006/relationships/image" Target="../media/image216.jpg"/><Relationship Id="rId4" Type="http://schemas.openxmlformats.org/officeDocument/2006/relationships/image" Target="../media/image181.jpg"/><Relationship Id="rId9" Type="http://schemas.openxmlformats.org/officeDocument/2006/relationships/image" Target="../media/image210.jpg"/><Relationship Id="rId14" Type="http://schemas.openxmlformats.org/officeDocument/2006/relationships/image" Target="../media/image202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g"/><Relationship Id="rId13" Type="http://schemas.openxmlformats.org/officeDocument/2006/relationships/image" Target="../media/image223.png"/><Relationship Id="rId3" Type="http://schemas.openxmlformats.org/officeDocument/2006/relationships/image" Target="../media/image187.png"/><Relationship Id="rId7" Type="http://schemas.openxmlformats.org/officeDocument/2006/relationships/image" Target="../media/image218.png"/><Relationship Id="rId12" Type="http://schemas.openxmlformats.org/officeDocument/2006/relationships/image" Target="../media/image222.png"/><Relationship Id="rId2" Type="http://schemas.openxmlformats.org/officeDocument/2006/relationships/image" Target="../media/image207.png"/><Relationship Id="rId16" Type="http://schemas.openxmlformats.org/officeDocument/2006/relationships/image" Target="../media/image2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jpg"/><Relationship Id="rId11" Type="http://schemas.openxmlformats.org/officeDocument/2006/relationships/image" Target="../media/image221.png"/><Relationship Id="rId5" Type="http://schemas.openxmlformats.org/officeDocument/2006/relationships/image" Target="../media/image188.png"/><Relationship Id="rId15" Type="http://schemas.openxmlformats.org/officeDocument/2006/relationships/image" Target="../media/image225.jpg"/><Relationship Id="rId10" Type="http://schemas.openxmlformats.org/officeDocument/2006/relationships/image" Target="../media/image220.png"/><Relationship Id="rId4" Type="http://schemas.openxmlformats.org/officeDocument/2006/relationships/image" Target="../media/image205.jpg"/><Relationship Id="rId9" Type="http://schemas.openxmlformats.org/officeDocument/2006/relationships/image" Target="../media/image219.jpeg"/><Relationship Id="rId14" Type="http://schemas.openxmlformats.org/officeDocument/2006/relationships/image" Target="../media/image2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jpg"/><Relationship Id="rId5" Type="http://schemas.openxmlformats.org/officeDocument/2006/relationships/image" Target="../media/image224.png"/><Relationship Id="rId4" Type="http://schemas.openxmlformats.org/officeDocument/2006/relationships/image" Target="../media/image20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jpeg"/><Relationship Id="rId3" Type="http://schemas.openxmlformats.org/officeDocument/2006/relationships/image" Target="../media/image205.jpg"/><Relationship Id="rId7" Type="http://schemas.openxmlformats.org/officeDocument/2006/relationships/image" Target="../media/image217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04.jpg"/><Relationship Id="rId5" Type="http://schemas.openxmlformats.org/officeDocument/2006/relationships/image" Target="../media/image231.jpg"/><Relationship Id="rId10" Type="http://schemas.openxmlformats.org/officeDocument/2006/relationships/image" Target="../media/image207.png"/><Relationship Id="rId4" Type="http://schemas.openxmlformats.org/officeDocument/2006/relationships/image" Target="../media/image188.png"/><Relationship Id="rId9" Type="http://schemas.openxmlformats.org/officeDocument/2006/relationships/image" Target="../media/image233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44.jpeg"/><Relationship Id="rId3" Type="http://schemas.openxmlformats.org/officeDocument/2006/relationships/image" Target="../media/image235.jpg"/><Relationship Id="rId7" Type="http://schemas.openxmlformats.org/officeDocument/2006/relationships/image" Target="../media/image239.png"/><Relationship Id="rId12" Type="http://schemas.openxmlformats.org/officeDocument/2006/relationships/image" Target="../media/image243.png"/><Relationship Id="rId2" Type="http://schemas.openxmlformats.org/officeDocument/2006/relationships/image" Target="../media/image2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jpg"/><Relationship Id="rId11" Type="http://schemas.openxmlformats.org/officeDocument/2006/relationships/image" Target="../media/image242.png"/><Relationship Id="rId5" Type="http://schemas.openxmlformats.org/officeDocument/2006/relationships/image" Target="../media/image237.png"/><Relationship Id="rId10" Type="http://schemas.openxmlformats.org/officeDocument/2006/relationships/image" Target="../media/image241.jpg"/><Relationship Id="rId4" Type="http://schemas.openxmlformats.org/officeDocument/2006/relationships/image" Target="../media/image236.jpg"/><Relationship Id="rId9" Type="http://schemas.openxmlformats.org/officeDocument/2006/relationships/image" Target="../media/image240.jpg"/><Relationship Id="rId14" Type="http://schemas.openxmlformats.org/officeDocument/2006/relationships/image" Target="../media/image24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8.jpg"/><Relationship Id="rId7" Type="http://schemas.openxmlformats.org/officeDocument/2006/relationships/image" Target="../media/image28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jpg"/><Relationship Id="rId5" Type="http://schemas.openxmlformats.org/officeDocument/2006/relationships/image" Target="../media/image43.jpg"/><Relationship Id="rId10" Type="http://schemas.openxmlformats.org/officeDocument/2006/relationships/image" Target="../media/image47.png"/><Relationship Id="rId4" Type="http://schemas.openxmlformats.org/officeDocument/2006/relationships/image" Target="../media/image42.jpg"/><Relationship Id="rId9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A1C41-8128-49F9-8257-9F0584B7ABB1}"/>
              </a:ext>
            </a:extLst>
          </p:cNvPr>
          <p:cNvSpPr/>
          <p:nvPr/>
        </p:nvSpPr>
        <p:spPr>
          <a:xfrm>
            <a:off x="655608" y="5296619"/>
            <a:ext cx="1863526" cy="13974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C1AB4-27E0-487B-828A-1B0BB7DECD10}"/>
              </a:ext>
            </a:extLst>
          </p:cNvPr>
          <p:cNvSpPr txBox="1"/>
          <p:nvPr/>
        </p:nvSpPr>
        <p:spPr>
          <a:xfrm>
            <a:off x="655608" y="530173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F009E2C4-C1D6-4CC3-BE09-C23B16B487AF}"/>
              </a:ext>
            </a:extLst>
          </p:cNvPr>
          <p:cNvSpPr/>
          <p:nvPr/>
        </p:nvSpPr>
        <p:spPr>
          <a:xfrm>
            <a:off x="2932981" y="5296619"/>
            <a:ext cx="1673525" cy="1397472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376FA73A-5736-4EA9-A2F0-00F68C57BB03}"/>
              </a:ext>
            </a:extLst>
          </p:cNvPr>
          <p:cNvSpPr/>
          <p:nvPr/>
        </p:nvSpPr>
        <p:spPr>
          <a:xfrm>
            <a:off x="4796507" y="5322498"/>
            <a:ext cx="1535282" cy="1397468"/>
          </a:xfrm>
          <a:prstGeom prst="ca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233" y="1494779"/>
            <a:ext cx="1257514" cy="12575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879" y="5327282"/>
            <a:ext cx="982203" cy="12647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46" y="2657814"/>
            <a:ext cx="982203" cy="1264755"/>
          </a:xfrm>
          <a:prstGeom prst="rect">
            <a:avLst/>
          </a:prstGeom>
        </p:spPr>
      </p:pic>
      <p:sp>
        <p:nvSpPr>
          <p:cNvPr id="26" name="Cylinder 22">
            <a:extLst>
              <a:ext uri="{FF2B5EF4-FFF2-40B4-BE49-F238E27FC236}">
                <a16:creationId xmlns:a16="http://schemas.microsoft.com/office/drawing/2014/main" id="{376FA73A-5736-4EA9-A2F0-00F68C57BB03}"/>
              </a:ext>
            </a:extLst>
          </p:cNvPr>
          <p:cNvSpPr/>
          <p:nvPr/>
        </p:nvSpPr>
        <p:spPr>
          <a:xfrm>
            <a:off x="9075789" y="2752293"/>
            <a:ext cx="1054899" cy="915941"/>
          </a:xfrm>
          <a:prstGeom prst="can">
            <a:avLst>
              <a:gd name="adj" fmla="val 26637"/>
            </a:avLst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64148" y="2657814"/>
            <a:ext cx="1247098" cy="295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20721" y="1823165"/>
            <a:ext cx="3019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INERNTEET PAYMENTS</a:t>
            </a:r>
          </a:p>
          <a:p>
            <a:r>
              <a:rPr lang="en-US" dirty="0" err="1" smtClean="0"/>
              <a:t>nonPoliceCfg</a:t>
            </a:r>
            <a:r>
              <a:rPr lang="en-US" dirty="0" smtClean="0"/>
              <a:t>(</a:t>
            </a:r>
            <a:r>
              <a:rPr lang="en-US" strike="sngStrike" dirty="0" smtClean="0"/>
              <a:t>queue</a:t>
            </a:r>
            <a:r>
              <a:rPr lang="en-US" dirty="0" smtClean="0"/>
              <a:t>) Stuttgart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370" y="1854907"/>
            <a:ext cx="452636" cy="58284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354" y="1531166"/>
            <a:ext cx="510243" cy="6570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630177" y="1138205"/>
            <a:ext cx="9839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Karlrueh</a:t>
            </a:r>
            <a:endParaRPr lang="en-US" dirty="0" smtClean="0"/>
          </a:p>
          <a:p>
            <a:r>
              <a:rPr lang="en-US" sz="900" strike="sngStrike" dirty="0" smtClean="0"/>
              <a:t>(sweeper)</a:t>
            </a:r>
            <a:endParaRPr lang="en-US" sz="9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7199" y="1478136"/>
            <a:ext cx="682422" cy="20997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048588" y="1469802"/>
            <a:ext cx="779645" cy="2152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198094" y="468107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entagon 21">
            <a:extLst>
              <a:ext uri="{FF2B5EF4-FFF2-40B4-BE49-F238E27FC236}">
                <a16:creationId xmlns:a16="http://schemas.microsoft.com/office/drawing/2014/main" id="{F009E2C4-C1D6-4CC3-BE09-C23B16B487AF}"/>
              </a:ext>
            </a:extLst>
          </p:cNvPr>
          <p:cNvSpPr/>
          <p:nvPr/>
        </p:nvSpPr>
        <p:spPr>
          <a:xfrm>
            <a:off x="3438969" y="2339243"/>
            <a:ext cx="1673525" cy="1397472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281785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4" y="1409259"/>
            <a:ext cx="1120219" cy="839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60176" y="1563103"/>
            <a:ext cx="283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and Matt Age 4, Age 1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697423" y="1284133"/>
            <a:ext cx="1569220" cy="1131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32921" y="1409258"/>
            <a:ext cx="1133721" cy="8390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1145" y="1596325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1984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1145" y="2543036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1986 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24" y="2415511"/>
            <a:ext cx="1120219" cy="83908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960176" y="2569355"/>
            <a:ext cx="283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and Matt Age 6, Age 3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97423" y="2290385"/>
            <a:ext cx="1569220" cy="1131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32921" y="2415510"/>
            <a:ext cx="1133721" cy="8390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34648" y="3703133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1988 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27" y="3575608"/>
            <a:ext cx="1120219" cy="8390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973679" y="3729452"/>
            <a:ext cx="283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and Matt Age 6, Age 3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10926" y="3450482"/>
            <a:ext cx="1569220" cy="1131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46424" y="3575607"/>
            <a:ext cx="1133721" cy="8390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21145" y="2277849"/>
            <a:ext cx="5874855" cy="12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01411" y="1475928"/>
            <a:ext cx="22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G.♥LACE, LARRY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019771" y="1663329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r>
              <a:rPr lang="en-US" dirty="0" smtClean="0"/>
              <a:t> HOCEMI:BILL.AVAIBLITY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flipH="1">
            <a:off x="8010813" y="1884406"/>
            <a:ext cx="1766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Ibm.clien.speho.prestatoin</a:t>
            </a:r>
            <a:endParaRPr lang="en-US" sz="800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34648" y="3351994"/>
            <a:ext cx="5685705" cy="4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58826" y="4419019"/>
            <a:ext cx="5685705" cy="4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963" y="2155479"/>
            <a:ext cx="1318339" cy="198111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849" y="2267019"/>
            <a:ext cx="971429" cy="88571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7932225" y="1992128"/>
            <a:ext cx="1365797" cy="1434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44516" y="2320927"/>
            <a:ext cx="294228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Christ Lovelace </a:t>
            </a:r>
            <a:r>
              <a:rPr lang="en-US" strike="sngStrike" dirty="0" err="1" smtClean="0"/>
              <a:t>punceh</a:t>
            </a:r>
            <a:r>
              <a:rPr lang="en-US" strike="sngStrike" dirty="0" smtClean="0"/>
              <a:t> Jason</a:t>
            </a:r>
          </a:p>
          <a:p>
            <a:r>
              <a:rPr lang="en-US" strike="sngStrike" dirty="0" smtClean="0"/>
              <a:t>As Jason is walking in circle in</a:t>
            </a:r>
          </a:p>
          <a:p>
            <a:r>
              <a:rPr lang="en-US" strike="sngStrike" dirty="0" err="1" smtClean="0"/>
              <a:t>Miceo</a:t>
            </a:r>
            <a:r>
              <a:rPr lang="en-US" strike="sngStrike" dirty="0" smtClean="0"/>
              <a:t>-victor lap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strike="sngStrike" dirty="0" smtClean="0"/>
              <a:t>Jason walks away</a:t>
            </a:r>
            <a:endParaRPr lang="en-US" strike="sngStrike" dirty="0"/>
          </a:p>
          <a:p>
            <a:endParaRPr lang="en-US" dirty="0"/>
          </a:p>
          <a:p>
            <a:r>
              <a:rPr lang="en-US" strike="sngStrike" dirty="0" smtClean="0"/>
              <a:t>Larry, what did he do to you?</a:t>
            </a:r>
          </a:p>
          <a:p>
            <a:r>
              <a:rPr lang="en-US" strike="sngStrike" dirty="0" smtClean="0"/>
              <a:t>Nothing.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02299" y="1723012"/>
            <a:ext cx="269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 </a:t>
            </a:r>
            <a:r>
              <a:rPr lang="en-US" sz="800" strike="sngStrike" dirty="0" smtClean="0"/>
              <a:t>In </a:t>
            </a:r>
            <a:r>
              <a:rPr lang="en-US" sz="800" strike="sngStrike" dirty="0" err="1" smtClean="0"/>
              <a:t>fron</a:t>
            </a:r>
            <a:r>
              <a:rPr lang="en-US" sz="800" strike="sngStrike" dirty="0" smtClean="0"/>
              <a:t> of </a:t>
            </a:r>
            <a:r>
              <a:rPr lang="en-US" sz="800" strike="sngStrike" dirty="0" err="1" smtClean="0"/>
              <a:t>cherrytree</a:t>
            </a:r>
            <a:r>
              <a:rPr lang="en-US" sz="800" strike="sngStrike" dirty="0" smtClean="0"/>
              <a:t> fiat</a:t>
            </a:r>
          </a:p>
          <a:p>
            <a:r>
              <a:rPr lang="en-US" dirty="0" smtClean="0"/>
              <a:t>x/y </a:t>
            </a:r>
            <a:r>
              <a:rPr lang="en-US" dirty="0" err="1" smtClean="0"/>
              <a:t>PENGON.PAUL.</a:t>
            </a:r>
            <a:r>
              <a:rPr lang="en-US" sz="800" strike="sngStrike" dirty="0" err="1" smtClean="0"/>
              <a:t>Appmetns</a:t>
            </a:r>
            <a:r>
              <a:rPr lang="en-US" sz="800" strike="sngStrike" dirty="0" smtClean="0"/>
              <a:t> rentals</a:t>
            </a:r>
            <a:endParaRPr lang="en-US" sz="800" strike="sngStrike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392023" y="2032661"/>
            <a:ext cx="2832013" cy="242665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922" y="4431276"/>
            <a:ext cx="1396927" cy="78227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6398" y="4640369"/>
            <a:ext cx="971429" cy="88571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392023" y="2092344"/>
            <a:ext cx="2505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HOCEMN:BILL:AVAIBLITY</a:t>
            </a:r>
          </a:p>
          <a:p>
            <a:r>
              <a:rPr lang="en-US" dirty="0" smtClean="0"/>
              <a:t>William Lovelace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7019771" y="4266199"/>
            <a:ext cx="912454" cy="1226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661065" y="4547188"/>
            <a:ext cx="1438597" cy="7214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8275709" y="4041732"/>
            <a:ext cx="907299" cy="15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19770" y="5568402"/>
            <a:ext cx="4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917303" y="2186434"/>
            <a:ext cx="1219211" cy="10868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161521" y="4602308"/>
            <a:ext cx="1123568" cy="6258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3371" y="5425331"/>
            <a:ext cx="971429" cy="88571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8363995" y="5124608"/>
            <a:ext cx="907299" cy="1526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249807" y="5423458"/>
            <a:ext cx="1123568" cy="8875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411063" y="4548185"/>
            <a:ext cx="2686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HOCEM:LUX:LV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inoovant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preison</a:t>
            </a:r>
            <a:r>
              <a:rPr lang="en-US" dirty="0" err="1" smtClean="0"/>
              <a:t>t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INTERNET PAYMENT </a:t>
            </a:r>
            <a:r>
              <a:rPr lang="en-US" sz="800" strike="sngStrike" dirty="0" err="1" smtClean="0"/>
              <a:t>tiovli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itcam</a:t>
            </a:r>
            <a:endParaRPr lang="en-US" sz="800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6613886" y="4485752"/>
            <a:ext cx="5450747" cy="25862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111" y="5503832"/>
            <a:ext cx="353328" cy="330533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7641098" y="5213555"/>
            <a:ext cx="608709" cy="724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703987" y="5486317"/>
            <a:ext cx="338862" cy="3480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945435" y="5347488"/>
            <a:ext cx="12490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IPX: CVPA.VIRIANG.MARY</a:t>
            </a:r>
            <a:endParaRPr lang="en-US" sz="800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6572648" y="6773831"/>
            <a:ext cx="5450747" cy="25862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177" y="5844712"/>
            <a:ext cx="971429" cy="88571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437613" y="5842839"/>
            <a:ext cx="1123568" cy="8875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6613886" y="4511614"/>
            <a:ext cx="1318339" cy="682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12" y="5494642"/>
            <a:ext cx="1111948" cy="74399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14" y="5648975"/>
            <a:ext cx="653200" cy="489269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947187" y="5570250"/>
            <a:ext cx="713878" cy="63046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6201411" y="5423458"/>
            <a:ext cx="350552" cy="1227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0" y="1348156"/>
            <a:ext cx="12192000" cy="550984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719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8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05100" y="1668462"/>
            <a:ext cx="80772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/>
              <a:t>Adminstration</a:t>
            </a:r>
            <a:endParaRPr lang="en-US" sz="1000" b="1" dirty="0"/>
          </a:p>
          <a:p>
            <a:r>
              <a:rPr lang="en-US" sz="1000" dirty="0"/>
              <a:t>CREATE TABLE </a:t>
            </a:r>
            <a:r>
              <a:rPr lang="en-US" sz="1000" dirty="0" err="1"/>
              <a:t>nonPoliceHomicide</a:t>
            </a:r>
            <a:r>
              <a:rPr lang="en-US" sz="1000" dirty="0"/>
              <a:t> (    id </a:t>
            </a:r>
            <a:r>
              <a:rPr lang="en-US" sz="1000" dirty="0" err="1"/>
              <a:t>int</a:t>
            </a:r>
            <a:r>
              <a:rPr lang="en-US" sz="1000" dirty="0"/>
              <a:t>,   name varchar(40),   year </a:t>
            </a:r>
            <a:r>
              <a:rPr lang="en-US" sz="1000" dirty="0" err="1"/>
              <a:t>int</a:t>
            </a:r>
            <a:r>
              <a:rPr lang="en-US" sz="1000" dirty="0"/>
              <a:t>,  description varchar(80));</a:t>
            </a:r>
          </a:p>
          <a:p>
            <a:endParaRPr lang="en-US" sz="1000" dirty="0"/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('10-09-2023-image9.jpg')  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id,name,description,year</a:t>
            </a:r>
            <a:r>
              <a:rPr lang="en-US" sz="1000" dirty="0"/>
              <a:t>) values (1,'soviet union(</a:t>
            </a:r>
            <a:r>
              <a:rPr lang="en-US" sz="1000" dirty="0" err="1"/>
              <a:t>gorbachev,mickael</a:t>
            </a:r>
            <a:r>
              <a:rPr lang="en-US" sz="1000" dirty="0"/>
              <a:t>(a))','HOMCIDE:KYRSTAL',1991)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(2,'lux,ddr constituion',1994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(3,'rampf,soviet union constitution',1995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(4,'bruckshen,american wife',2003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(5,'cat,1 cat 1 dog',2003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(6,'dog,1 dog 1 cat',2010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(7,'2y,SQ.CPVA',1995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(8,'7y,Fbi kidnapping 1st grade',1994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(9,'Stillborn,HOMCIDE:LUX:STILLBORN',1990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(10,'Stillborn,HOMICIDE:STILLBORN',2000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(11,'CHECKPOINT CHARLIE,HOMICIE:NANA',1988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(12,'phil.JFK.MLK,HOMICIDE:phil.JFK.MLK',1993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(13,'SQ.CPVA.HOMICIDE:SUNSTROKE,SQ.INT.FBI.investigation(</a:t>
            </a:r>
            <a:r>
              <a:rPr lang="en-US" sz="1000" dirty="0" err="1"/>
              <a:t>charles</a:t>
            </a:r>
            <a:r>
              <a:rPr lang="en-US" sz="1000" dirty="0"/>
              <a:t> </a:t>
            </a:r>
            <a:r>
              <a:rPr lang="en-US" sz="1000" dirty="0" err="1"/>
              <a:t>manson</a:t>
            </a:r>
            <a:r>
              <a:rPr lang="en-US" sz="1000" dirty="0"/>
              <a:t>)',1994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(14,'CPVA'.WW2.soviet union,HOMICIDE:ur_ur_opi',2016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(15,'johs','HOMICIDE:MAYOR us-de ipx',2000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b="1" dirty="0"/>
              <a:t>Support</a:t>
            </a:r>
          </a:p>
          <a:p>
            <a:r>
              <a:rPr lang="en-US" sz="1000" dirty="0"/>
              <a:t>describe select * from </a:t>
            </a:r>
            <a:r>
              <a:rPr lang="en-US" sz="1000" dirty="0" err="1"/>
              <a:t>nonPoliceHomicide</a:t>
            </a:r>
            <a:endParaRPr lang="en-US" sz="1000" dirty="0"/>
          </a:p>
        </p:txBody>
      </p:sp>
      <p:sp>
        <p:nvSpPr>
          <p:cNvPr id="3" name="Can 2"/>
          <p:cNvSpPr/>
          <p:nvPr/>
        </p:nvSpPr>
        <p:spPr>
          <a:xfrm>
            <a:off x="460374" y="1798127"/>
            <a:ext cx="1952625" cy="975945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7975" y="4998869"/>
            <a:ext cx="2209800" cy="520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7975" y="5587954"/>
            <a:ext cx="2209800" cy="1003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00" y="1287933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FBI:HOMICIDE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/>
          </p:nvPr>
        </p:nvGraphicFramePr>
        <p:xfrm>
          <a:off x="670717" y="3484343"/>
          <a:ext cx="15319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Packager Shell Object" showAsIcon="1" r:id="rId3" imgW="1531440" imgH="532800" progId="Package">
                  <p:embed/>
                </p:oleObj>
              </mc:Choice>
              <mc:Fallback>
                <p:oleObj name="Packager Shell Object" showAsIcon="1" r:id="rId3" imgW="1531440" imgH="532800" progId="Package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717" y="3484343"/>
                        <a:ext cx="15319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791700" y="1336430"/>
            <a:ext cx="2400300" cy="7590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1st</a:t>
            </a:r>
          </a:p>
        </p:txBody>
      </p:sp>
      <p:sp>
        <p:nvSpPr>
          <p:cNvPr id="13" name="Hexagon 12"/>
          <p:cNvSpPr/>
          <p:nvPr/>
        </p:nvSpPr>
        <p:spPr>
          <a:xfrm>
            <a:off x="6683375" y="4998869"/>
            <a:ext cx="2057400" cy="1592385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Service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487245"/>
              </p:ext>
            </p:extLst>
          </p:nvPr>
        </p:nvGraphicFramePr>
        <p:xfrm>
          <a:off x="8834437" y="5145639"/>
          <a:ext cx="9493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Packager Shell Object" showAsIcon="1" r:id="rId5" imgW="948600" imgH="532800" progId="Package">
                  <p:embed/>
                </p:oleObj>
              </mc:Choice>
              <mc:Fallback>
                <p:oleObj name="Packager Shell Object" showAsIcon="1" r:id="rId5" imgW="948600" imgH="532800" progId="Package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34437" y="5145639"/>
                        <a:ext cx="9493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120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964" y="3303226"/>
            <a:ext cx="4872102" cy="3239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72" y="3303226"/>
            <a:ext cx="5209578" cy="34667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8952982">
            <a:off x="6176010" y="2602539"/>
            <a:ext cx="1893437" cy="548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34376" y="1209391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103300" y="1807992"/>
            <a:ext cx="1893757" cy="190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194261" y="1922292"/>
            <a:ext cx="1893757" cy="190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74964" y="1828800"/>
            <a:ext cx="467193" cy="46469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84143" y="1932778"/>
            <a:ext cx="467193" cy="46469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14803" y="3496456"/>
            <a:ext cx="467193" cy="46469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03300" y="3382156"/>
            <a:ext cx="467193" cy="46469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87291" y="1696717"/>
            <a:ext cx="5161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is a guy(7433 Quartz </a:t>
            </a:r>
            <a:r>
              <a:rPr lang="en-US" strike="sngStrike" dirty="0" err="1" smtClean="0"/>
              <a:t>Cirlce</a:t>
            </a:r>
            <a:r>
              <a:rPr lang="en-US" strike="sngStrike" dirty="0" smtClean="0"/>
              <a:t>, Dublin </a:t>
            </a:r>
            <a:r>
              <a:rPr lang="en-US" strike="sngStrike" dirty="0" err="1" smtClean="0"/>
              <a:t>calfirn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And </a:t>
            </a:r>
            <a:r>
              <a:rPr lang="en-US" strike="sngStrike" dirty="0" err="1" smtClean="0"/>
              <a:t>anlgorh</a:t>
            </a:r>
            <a:r>
              <a:rPr lang="en-US" strike="sngStrike" dirty="0"/>
              <a:t> </a:t>
            </a:r>
            <a:r>
              <a:rPr lang="en-US" strike="sngStrike" dirty="0" smtClean="0"/>
              <a:t>we need to move him(</a:t>
            </a:r>
            <a:r>
              <a:rPr lang="en-US" strike="sngStrike" dirty="0" err="1" smtClean="0"/>
              <a:t>alg</a:t>
            </a:r>
            <a:r>
              <a:rPr lang="en-US" strike="sngStrike" dirty="0" smtClean="0"/>
              <a:t>) or there</a:t>
            </a:r>
          </a:p>
          <a:p>
            <a:r>
              <a:rPr lang="en-US" strike="sngStrike" dirty="0" smtClean="0"/>
              <a:t>Based on Earnings </a:t>
            </a:r>
            <a:r>
              <a:rPr lang="en-US" strike="sngStrike" dirty="0" err="1" smtClean="0"/>
              <a:t>restrucing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white:black</a:t>
            </a:r>
            <a:r>
              <a:rPr lang="en-US" strike="sngStrike" dirty="0" smtClean="0"/>
              <a:t> and maybe </a:t>
            </a:r>
          </a:p>
          <a:p>
            <a:r>
              <a:rPr lang="en-US" strike="sngStrike" dirty="0" smtClean="0"/>
              <a:t>A few.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336896" y="2874167"/>
            <a:ext cx="5235511" cy="3983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892586" y="3326105"/>
            <a:ext cx="5178234" cy="32556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8261" y="1306014"/>
            <a:ext cx="12192000" cy="55519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72" y="1399713"/>
            <a:ext cx="1787564" cy="1787564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4269040" y="2098595"/>
            <a:ext cx="3237803" cy="499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190575" y="2693568"/>
            <a:ext cx="3339289" cy="1468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185925" y="2840213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269040" y="4348829"/>
            <a:ext cx="3258082" cy="671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28" idx="1"/>
            <a:endCxn id="28" idx="3"/>
          </p:cNvCxnSpPr>
          <p:nvPr/>
        </p:nvCxnSpPr>
        <p:spPr>
          <a:xfrm>
            <a:off x="4269040" y="4684790"/>
            <a:ext cx="325808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198856" y="5092060"/>
            <a:ext cx="3258082" cy="6719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4258900" y="5428020"/>
            <a:ext cx="325808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023" y="2737726"/>
            <a:ext cx="991817" cy="128885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739" y="2195603"/>
            <a:ext cx="831068" cy="50863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7764918" y="2533914"/>
            <a:ext cx="1259161" cy="153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480543" y="4117923"/>
            <a:ext cx="4197699" cy="2117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198856" y="4289631"/>
            <a:ext cx="3476108" cy="155443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725084" y="2670784"/>
            <a:ext cx="948508" cy="155443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60765" y="648866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10" y="6519864"/>
            <a:ext cx="180482" cy="26407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98261" y="6618740"/>
            <a:ext cx="1037493" cy="1301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45553" y="6445801"/>
            <a:ext cx="529207" cy="3311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260765" y="6235908"/>
            <a:ext cx="613995" cy="622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185925" y="3209545"/>
            <a:ext cx="2814410" cy="163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rot="19644086">
            <a:off x="5683839" y="3667215"/>
            <a:ext cx="154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338325" y="3361945"/>
            <a:ext cx="2814410" cy="163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5280086" y="3589143"/>
            <a:ext cx="2814410" cy="1632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8261" y="6519864"/>
            <a:ext cx="1037493" cy="9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097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453" y="1424765"/>
            <a:ext cx="1552381" cy="1180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328" y="2831451"/>
            <a:ext cx="1472855" cy="8973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4" y="1411334"/>
            <a:ext cx="1676190" cy="12095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86138" y="1890746"/>
            <a:ext cx="481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Update WSDL Location of File to default directory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79686" y="2628457"/>
            <a:ext cx="10867868" cy="4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483770"/>
              </p:ext>
            </p:extLst>
          </p:nvPr>
        </p:nvGraphicFramePr>
        <p:xfrm>
          <a:off x="4073007" y="3006540"/>
          <a:ext cx="14033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Packager Shell Object" showAsIcon="1" r:id="rId6" imgW="1403280" imgH="532800" progId="Package">
                  <p:embed/>
                </p:oleObj>
              </mc:Choice>
              <mc:Fallback>
                <p:oleObj name="Packager Shell Object" showAsIcon="1" r:id="rId6" imgW="14032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73007" y="3006540"/>
                        <a:ext cx="14033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4" y="2728830"/>
            <a:ext cx="1676190" cy="12095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55303" y="2996612"/>
            <a:ext cx="343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Insert new pictures for 10-10-2024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72314" y="4157300"/>
            <a:ext cx="10867868" cy="4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752181" y="3476063"/>
            <a:ext cx="14350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https://app.box.com/folder/0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795859" y="3323428"/>
            <a:ext cx="3583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db2 -</a:t>
            </a:r>
            <a:r>
              <a:rPr lang="en-US" dirty="0" err="1"/>
              <a:t>tvf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nonPolicePictures.sql</a:t>
            </a:r>
            <a:r>
              <a:rPr lang="en-US" dirty="0"/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795859" y="3139221"/>
            <a:ext cx="3458688" cy="42523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21369" y="5422226"/>
            <a:ext cx="10867868" cy="4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4" y="4170483"/>
            <a:ext cx="1676190" cy="12095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4" y="5625303"/>
            <a:ext cx="1676190" cy="120952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606483" y="3864044"/>
            <a:ext cx="2328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db2 connect to </a:t>
            </a:r>
            <a:r>
              <a:rPr lang="en-US" dirty="0" err="1"/>
              <a:t>nPolice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7659307" y="3613972"/>
            <a:ext cx="9065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db2 "insert into </a:t>
            </a:r>
            <a:r>
              <a:rPr lang="en-US" dirty="0" err="1"/>
              <a:t>nonPolicePictures</a:t>
            </a:r>
            <a:r>
              <a:rPr lang="en-US" dirty="0"/>
              <a:t> (name) values ('10-10-2023-image116.jpeg')"</a:t>
            </a:r>
          </a:p>
        </p:txBody>
      </p:sp>
      <p:sp>
        <p:nvSpPr>
          <p:cNvPr id="27" name="Can 26"/>
          <p:cNvSpPr/>
          <p:nvPr/>
        </p:nvSpPr>
        <p:spPr>
          <a:xfrm>
            <a:off x="7194902" y="3335100"/>
            <a:ext cx="549317" cy="420843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Disk</a:t>
            </a:r>
            <a:endParaRPr lang="en-US" sz="800" dirty="0"/>
          </a:p>
        </p:txBody>
      </p:sp>
      <p:sp>
        <p:nvSpPr>
          <p:cNvPr id="28" name="Rectangle 27"/>
          <p:cNvSpPr/>
          <p:nvPr/>
        </p:nvSpPr>
        <p:spPr>
          <a:xfrm>
            <a:off x="3733856" y="4312995"/>
            <a:ext cx="131469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db2_1        </a:t>
            </a:r>
            <a:endParaRPr lang="en-US" dirty="0" smtClean="0"/>
          </a:p>
          <a:p>
            <a:r>
              <a:rPr lang="en-US" dirty="0" smtClean="0"/>
              <a:t>| </a:t>
            </a:r>
            <a:r>
              <a:rPr lang="en-US" dirty="0"/>
              <a:t>CHANGE  : STMM CFG DB NPOLICE : "</a:t>
            </a:r>
            <a:r>
              <a:rPr lang="en-US" dirty="0" err="1"/>
              <a:t>Database_memory</a:t>
            </a:r>
            <a:r>
              <a:rPr lang="en-US" dirty="0"/>
              <a:t>" From: "219952" &lt;automatic&gt;  </a:t>
            </a:r>
            <a:endParaRPr lang="en-US" dirty="0" smtClean="0"/>
          </a:p>
          <a:p>
            <a:r>
              <a:rPr lang="en-US" dirty="0" smtClean="0"/>
              <a:t>To</a:t>
            </a:r>
            <a:r>
              <a:rPr lang="en-US" dirty="0"/>
              <a:t>: "223662" &lt;automatic&gt;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83" y="4342455"/>
            <a:ext cx="1472855" cy="897368"/>
          </a:xfrm>
          <a:prstGeom prst="rect">
            <a:avLst/>
          </a:prstGeom>
        </p:spPr>
      </p:pic>
      <p:sp>
        <p:nvSpPr>
          <p:cNvPr id="30" name="Round Single Corner Rectangle 29"/>
          <p:cNvSpPr/>
          <p:nvPr/>
        </p:nvSpPr>
        <p:spPr>
          <a:xfrm>
            <a:off x="656617" y="2050149"/>
            <a:ext cx="1161369" cy="343307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!resolved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ound Single Corner Rectangle 30"/>
          <p:cNvSpPr/>
          <p:nvPr/>
        </p:nvSpPr>
        <p:spPr>
          <a:xfrm>
            <a:off x="632094" y="3351837"/>
            <a:ext cx="1161369" cy="343307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!resolved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ound Single Corner Rectangle 31"/>
          <p:cNvSpPr/>
          <p:nvPr/>
        </p:nvSpPr>
        <p:spPr>
          <a:xfrm>
            <a:off x="656617" y="4718654"/>
            <a:ext cx="1161369" cy="343307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!resolved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ound Single Corner Rectangle 32"/>
          <p:cNvSpPr/>
          <p:nvPr/>
        </p:nvSpPr>
        <p:spPr>
          <a:xfrm>
            <a:off x="637440" y="6256655"/>
            <a:ext cx="1161369" cy="343307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!resolved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-47434" y="1216528"/>
            <a:ext cx="1441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TECHNOLGY: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290182" y="1198353"/>
            <a:ext cx="5014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L3 J2EE Support Software Engineer, Jason N. Meiers</a:t>
            </a:r>
          </a:p>
        </p:txBody>
      </p:sp>
      <p:pic>
        <p:nvPicPr>
          <p:cNvPr id="2052" name="Picture 4" descr="Two men shake hands.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628" y="1286791"/>
            <a:ext cx="621008" cy="4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7606483" y="2789251"/>
            <a:ext cx="3816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chmod</a:t>
            </a:r>
            <a:r>
              <a:rPr lang="en-US" dirty="0"/>
              <a:t> 755 /tmp/nonPoliceDeploy2.sh</a:t>
            </a:r>
          </a:p>
        </p:txBody>
      </p:sp>
    </p:spTree>
    <p:extLst>
      <p:ext uri="{BB962C8B-B14F-4D97-AF65-F5344CB8AC3E}">
        <p14:creationId xmlns:p14="http://schemas.microsoft.com/office/powerpoint/2010/main" val="13490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983" y="2801231"/>
            <a:ext cx="1345134" cy="13451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67" y="1826908"/>
            <a:ext cx="549834" cy="8262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8797" y="310446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Playing work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4774" y="32891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53520" y="188416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Playing work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0581" y="1813532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</a:p>
          <a:p>
            <a:r>
              <a:rPr lang="en-US" dirty="0" smtClean="0"/>
              <a:t>-2023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91074" y="1598088"/>
            <a:ext cx="1035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Never played doctor</a:t>
            </a:r>
            <a:endParaRPr lang="en-US" sz="800" strike="sngStrik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25676" y="1626454"/>
            <a:ext cx="1249985" cy="117477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501289" y="2958674"/>
            <a:ext cx="1685148" cy="9715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06912" y="2971589"/>
            <a:ext cx="53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03" y="1808199"/>
            <a:ext cx="1000231" cy="100023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5426003" y="1626454"/>
            <a:ext cx="1184659" cy="90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348337" y="1705762"/>
            <a:ext cx="1134388" cy="117477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5348337" y="1626454"/>
            <a:ext cx="1262325" cy="1254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37057" y="1407360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44774" y="2910867"/>
            <a:ext cx="6728746" cy="84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44774" y="4032568"/>
            <a:ext cx="6700603" cy="32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98" y="2208004"/>
            <a:ext cx="531289" cy="4969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34" y="3471166"/>
            <a:ext cx="531289" cy="49693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344774" y="5086245"/>
            <a:ext cx="6728746" cy="2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670983" y="3023138"/>
            <a:ext cx="1601213" cy="944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4774" y="6030309"/>
            <a:ext cx="6728746" cy="8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196" y="1852280"/>
            <a:ext cx="855324" cy="85532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152056" y="1641302"/>
            <a:ext cx="1085001" cy="118013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152056" y="1556470"/>
            <a:ext cx="975464" cy="1264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55488" y="1817062"/>
            <a:ext cx="873794" cy="704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253520" y="1826908"/>
            <a:ext cx="1087662" cy="466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356244" y="3037579"/>
            <a:ext cx="682243" cy="43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302394" y="2948241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Playing house</a:t>
            </a:r>
            <a:endParaRPr lang="en-US" sz="11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8064708" y="2053652"/>
            <a:ext cx="37714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Ken </a:t>
            </a:r>
            <a:r>
              <a:rPr lang="en-US" strike="sngStrike" dirty="0" err="1" smtClean="0"/>
              <a:t>Lui</a:t>
            </a:r>
            <a:r>
              <a:rPr lang="en-US" strike="sngStrike" dirty="0" smtClean="0"/>
              <a:t>, </a:t>
            </a:r>
            <a:r>
              <a:rPr lang="en-US" dirty="0" smtClean="0"/>
              <a:t>IBM L3 Support </a:t>
            </a:r>
            <a:r>
              <a:rPr lang="en-US" dirty="0" err="1" smtClean="0"/>
              <a:t>Enginere</a:t>
            </a:r>
            <a:r>
              <a:rPr lang="en-US" dirty="0" smtClean="0"/>
              <a:t> J2EE</a:t>
            </a:r>
          </a:p>
          <a:p>
            <a:r>
              <a:rPr lang="en-US" dirty="0" smtClean="0"/>
              <a:t>W/SAM</a:t>
            </a:r>
          </a:p>
          <a:p>
            <a:r>
              <a:rPr lang="en-US" dirty="0" smtClean="0"/>
              <a:t>2015 §Stalking </a:t>
            </a:r>
            <a:r>
              <a:rPr lang="en-US" dirty="0" err="1" smtClean="0"/>
              <a:t>Cananda</a:t>
            </a:r>
            <a:r>
              <a:rPr lang="en-US" dirty="0" smtClean="0"/>
              <a:t> </a:t>
            </a:r>
            <a:r>
              <a:rPr lang="en-US" strike="sngStrike" dirty="0" smtClean="0"/>
              <a:t>(Ken </a:t>
            </a:r>
            <a:r>
              <a:rPr lang="en-US" strike="sngStrike" dirty="0" err="1" smtClean="0"/>
              <a:t>Lui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382994" y="331890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Daniel</a:t>
            </a:r>
            <a:r>
              <a:rPr lang="en-US" strike="sngStrike" dirty="0" smtClean="0"/>
              <a:t> ( Luis)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7932680" y="180820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897225" y="3383851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5821" y="2935233"/>
            <a:ext cx="796718" cy="102159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276398" y="4061706"/>
            <a:ext cx="306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2006/7 Belgium </a:t>
            </a:r>
            <a:r>
              <a:rPr lang="en-US" strike="sngStrike" dirty="0" err="1" smtClean="0"/>
              <a:t>Cholletce</a:t>
            </a:r>
            <a:r>
              <a:rPr lang="en-US" dirty="0" smtClean="0"/>
              <a:t>(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Lui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00049" y="1672783"/>
            <a:ext cx="6941640" cy="484275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356227" y="1313166"/>
            <a:ext cx="1835773" cy="651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189649" y="208104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2005/6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562841" y="1932093"/>
            <a:ext cx="1879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FBI:WMD H1-B </a:t>
            </a:r>
            <a:r>
              <a:rPr lang="en-US" sz="800" strike="sngStrike" dirty="0" err="1" smtClean="0"/>
              <a:t>ousourcing</a:t>
            </a:r>
            <a:r>
              <a:rPr lang="en-US" sz="800" strike="sngStrike" dirty="0" smtClean="0"/>
              <a:t>(!</a:t>
            </a:r>
            <a:r>
              <a:rPr lang="en-US" sz="800" strike="sngStrike" dirty="0" err="1" smtClean="0"/>
              <a:t>aushcitz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01" y="5515762"/>
            <a:ext cx="614313" cy="82014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211" y="5565427"/>
            <a:ext cx="394567" cy="8701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1182" y="2875641"/>
            <a:ext cx="226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WWI.HOCMEI:LYSTAL:VIRGINA:MARY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01" y="4503588"/>
            <a:ext cx="1272598" cy="848398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8617320" y="5496865"/>
            <a:ext cx="1888510" cy="839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896501" y="5515762"/>
            <a:ext cx="1438496" cy="98391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8991481" y="5831736"/>
            <a:ext cx="537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Ken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450111" y="5041555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Ken</a:t>
            </a:r>
            <a:endParaRPr lang="en-US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10617636" y="5050918"/>
            <a:ext cx="18069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Oakland 0.1 HOCME:REISER(disk;raid5)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10556342" y="5178873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KING.</a:t>
            </a:r>
            <a:r>
              <a:rPr lang="en-US" sz="800" strike="sngStrike" dirty="0" err="1" smtClean="0"/>
              <a:t>davison</a:t>
            </a:r>
            <a:r>
              <a:rPr lang="en-US" sz="800" dirty="0" err="1" smtClean="0"/>
              <a:t>.INTERUPT</a:t>
            </a:r>
            <a:endParaRPr lang="en-US" sz="8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1612" y="3467368"/>
            <a:ext cx="2592476" cy="2968197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5565958" y="3864230"/>
            <a:ext cx="2871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Theater</a:t>
            </a:r>
          </a:p>
          <a:p>
            <a:r>
              <a:rPr lang="en-US" strike="sngStrike" dirty="0" err="1" smtClean="0"/>
              <a:t>Puppen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tnral</a:t>
            </a:r>
            <a:r>
              <a:rPr lang="en-US" strike="sngStrike" dirty="0" smtClean="0"/>
              <a:t>)puppets, </a:t>
            </a:r>
            <a:r>
              <a:rPr lang="en-US" strike="sngStrike" dirty="0" err="1" smtClean="0"/>
              <a:t>dools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329677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7892356" y="4898314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free pizza </a:t>
            </a:r>
            <a:r>
              <a:rPr lang="en-US" sz="800" strike="sngStrike" dirty="0" err="1" smtClean="0"/>
              <a:t>atari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4221877" y="1494779"/>
            <a:ext cx="3597640" cy="43471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41603" y="1723869"/>
            <a:ext cx="2818151" cy="21885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77" y="1843790"/>
            <a:ext cx="2602432" cy="194931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726977" y="1843790"/>
            <a:ext cx="2732777" cy="20686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642528" y="1731666"/>
            <a:ext cx="2818151" cy="21430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302" y="1305709"/>
            <a:ext cx="1699110" cy="291017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02110" y="5316334"/>
            <a:ext cx="181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Aliment of Power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322" y="5011335"/>
            <a:ext cx="852143" cy="9793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85" y="5011335"/>
            <a:ext cx="614296" cy="92312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2164646" y="5011335"/>
            <a:ext cx="946676" cy="979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25000" y="4985107"/>
            <a:ext cx="1489042" cy="9493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25000" y="4998221"/>
            <a:ext cx="2271977" cy="9493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19871" y="5178514"/>
            <a:ext cx="2199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Sent Email(lead)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31039" y="4221310"/>
            <a:ext cx="3952022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MATHEEW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4" y="1352467"/>
            <a:ext cx="1584156" cy="2033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971" y="1601665"/>
            <a:ext cx="1491162" cy="11169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541" y="1539839"/>
            <a:ext cx="1227406" cy="122740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117541" y="3036498"/>
            <a:ext cx="3605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Debroah</a:t>
            </a:r>
            <a:r>
              <a:rPr lang="en-US" dirty="0" smtClean="0"/>
              <a:t>, Johnson Jr and Gary</a:t>
            </a:r>
          </a:p>
          <a:p>
            <a:r>
              <a:rPr lang="en-US" dirty="0" smtClean="0"/>
              <a:t>Watch Howdy </a:t>
            </a:r>
            <a:r>
              <a:rPr lang="en-US" dirty="0" err="1" smtClean="0"/>
              <a:t>Dudy</a:t>
            </a:r>
            <a:r>
              <a:rPr lang="en-US" dirty="0" smtClean="0"/>
              <a:t> from Johnson </a:t>
            </a:r>
            <a:r>
              <a:rPr lang="en-US" dirty="0" err="1" smtClean="0"/>
              <a:t>Sr</a:t>
            </a:r>
            <a:endParaRPr lang="en-US" dirty="0" smtClean="0"/>
          </a:p>
          <a:p>
            <a:r>
              <a:rPr lang="en-US" dirty="0" smtClean="0"/>
              <a:t>Television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027295" y="3036499"/>
            <a:ext cx="3695334" cy="9233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927830" y="2767245"/>
            <a:ext cx="1264170" cy="5905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endCxn id="4" idx="0"/>
          </p:cNvCxnSpPr>
          <p:nvPr/>
        </p:nvCxnSpPr>
        <p:spPr>
          <a:xfrm flipH="1" flipV="1">
            <a:off x="6020697" y="1494779"/>
            <a:ext cx="2891594" cy="333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9923" y="3959828"/>
            <a:ext cx="2239495" cy="28452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29403" y="46725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885807" y="27471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1965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11443" y="12069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43" y="5954050"/>
            <a:ext cx="764184" cy="65180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H="1" flipV="1">
            <a:off x="4266843" y="5732760"/>
            <a:ext cx="946785" cy="1021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166832" y="5788412"/>
            <a:ext cx="848304" cy="9493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265927" y="5258589"/>
            <a:ext cx="637341" cy="1192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34047" y="5139863"/>
            <a:ext cx="1266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Deere.cat.breuer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160" y="4603280"/>
            <a:ext cx="15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HOMCIDE:SPY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57955" y="5041315"/>
            <a:ext cx="1380645" cy="9493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556352" y="5223360"/>
            <a:ext cx="843125" cy="562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99" y="4898647"/>
            <a:ext cx="397386" cy="59716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340474" y="4848453"/>
            <a:ext cx="641571" cy="62222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25406" y="4848452"/>
            <a:ext cx="531462" cy="6879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978459" y="467832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</a:t>
            </a:r>
            <a:endParaRPr lang="en-US" sz="800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38612" y="4692003"/>
            <a:ext cx="991044" cy="586206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039560" y="6071016"/>
            <a:ext cx="100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Backup[]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483" y="5910620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Auschwitz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31190" y="6042091"/>
            <a:ext cx="2034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Matthias </a:t>
            </a:r>
            <a:r>
              <a:rPr lang="en-US" strike="sngStrike" dirty="0" err="1" smtClean="0"/>
              <a:t>Witzoreck</a:t>
            </a:r>
            <a:endParaRPr lang="en-US" strike="sngStrike" dirty="0" smtClean="0"/>
          </a:p>
          <a:p>
            <a:r>
              <a:rPr lang="en-US" strike="sngStrike" dirty="0" err="1" smtClean="0"/>
              <a:t>Matthais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Witerck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Sr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322362" y="6553095"/>
            <a:ext cx="273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Univeirty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Musuem</a:t>
            </a:r>
            <a:r>
              <a:rPr lang="en-US" strike="sngStrike" dirty="0" smtClean="0"/>
              <a:t> Director</a:t>
            </a:r>
            <a:endParaRPr lang="en-US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1227793" y="5913499"/>
            <a:ext cx="2774853" cy="2724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Checkpoint </a:t>
            </a:r>
            <a:r>
              <a:rPr lang="en-US" dirty="0" err="1" smtClean="0"/>
              <a:t>Charile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36726" y="5395138"/>
            <a:ext cx="1238095" cy="38095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8529403" y="5139863"/>
            <a:ext cx="860520" cy="93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309393" y="5065981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117540" y="5316334"/>
            <a:ext cx="1366922" cy="4693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135260" y="1410715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Empy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, crawl in </a:t>
            </a:r>
            <a:r>
              <a:rPr lang="en-US" sz="800" strike="sngStrike" dirty="0" err="1" smtClean="0"/>
              <a:t>tv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429048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12" y="1491605"/>
            <a:ext cx="1676190" cy="120952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79686" y="2628457"/>
            <a:ext cx="10867868" cy="4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4" y="2728830"/>
            <a:ext cx="1676190" cy="120952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72314" y="4157300"/>
            <a:ext cx="10867868" cy="4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21369" y="5422226"/>
            <a:ext cx="10867868" cy="44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4" y="4170483"/>
            <a:ext cx="1676190" cy="12095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4" y="5625303"/>
            <a:ext cx="1676190" cy="1209524"/>
          </a:xfrm>
          <a:prstGeom prst="rect">
            <a:avLst/>
          </a:prstGeom>
        </p:spPr>
      </p:pic>
      <p:sp>
        <p:nvSpPr>
          <p:cNvPr id="30" name="Round Single Corner Rectangle 29"/>
          <p:cNvSpPr/>
          <p:nvPr/>
        </p:nvSpPr>
        <p:spPr>
          <a:xfrm>
            <a:off x="700315" y="2130420"/>
            <a:ext cx="1161369" cy="343307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!resolved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Round Single Corner Rectangle 30"/>
          <p:cNvSpPr/>
          <p:nvPr/>
        </p:nvSpPr>
        <p:spPr>
          <a:xfrm>
            <a:off x="632094" y="3351837"/>
            <a:ext cx="1161369" cy="343307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!resolved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Round Single Corner Rectangle 31"/>
          <p:cNvSpPr/>
          <p:nvPr/>
        </p:nvSpPr>
        <p:spPr>
          <a:xfrm>
            <a:off x="656617" y="4718654"/>
            <a:ext cx="1161369" cy="343307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!resolved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3" name="Round Single Corner Rectangle 32"/>
          <p:cNvSpPr/>
          <p:nvPr/>
        </p:nvSpPr>
        <p:spPr>
          <a:xfrm>
            <a:off x="637440" y="6256655"/>
            <a:ext cx="1161369" cy="343307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!resolved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266055"/>
            <a:ext cx="1441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TECHNOLGY: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1485" y="1251116"/>
            <a:ext cx="501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L3 J2EE Support Software Engineer, Jason N. Meiers</a:t>
            </a:r>
            <a:endParaRPr lang="en-US" strike="sngStrike" dirty="0"/>
          </a:p>
        </p:txBody>
      </p:sp>
      <p:pic>
        <p:nvPicPr>
          <p:cNvPr id="34" name="Picture 4" descr="Two men shake hands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119" y="1303844"/>
            <a:ext cx="621008" cy="41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/>
          <p:cNvSpPr/>
          <p:nvPr/>
        </p:nvSpPr>
        <p:spPr>
          <a:xfrm>
            <a:off x="2255339" y="1964986"/>
            <a:ext cx="5462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/opt/IBM/WebSphere/</a:t>
            </a:r>
            <a:r>
              <a:rPr lang="en-US" dirty="0" err="1"/>
              <a:t>AppServer</a:t>
            </a:r>
            <a:r>
              <a:rPr lang="en-US" dirty="0"/>
              <a:t>/profiles/AppSrv01/bin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55339" y="1682562"/>
            <a:ext cx="3177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path to nonPoliceDeploy.sh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280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3" y="1336430"/>
            <a:ext cx="6095238" cy="34285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891" y="1336430"/>
            <a:ext cx="1000504" cy="10005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50111" y="3417757"/>
            <a:ext cx="19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88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Verena</a:t>
            </a:r>
            <a:r>
              <a:rPr lang="en-US" strike="sngStrike" dirty="0" smtClean="0"/>
              <a:t> </a:t>
            </a:r>
            <a:r>
              <a:rPr lang="en-US" b="1" strike="sngStrike" dirty="0" err="1" smtClean="0"/>
              <a:t>Bruan</a:t>
            </a:r>
            <a:endParaRPr lang="en-US" b="1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207" y="2958414"/>
            <a:ext cx="2762250" cy="16573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50308" y="3074742"/>
            <a:ext cx="198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nonPoliceAudience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23305" y="3875454"/>
            <a:ext cx="172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Klassensprecher</a:t>
            </a:r>
            <a:endParaRPr lang="en-US" b="1" strike="sngStrike" dirty="0" smtClean="0"/>
          </a:p>
          <a:p>
            <a:r>
              <a:rPr lang="en-US" dirty="0" err="1" smtClean="0"/>
              <a:t>Klassenbuch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038" y="3828612"/>
            <a:ext cx="564941" cy="8126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6923305" y="3828612"/>
            <a:ext cx="2369674" cy="69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823077" y="3796462"/>
            <a:ext cx="2457534" cy="88684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90284" y="4997752"/>
            <a:ext cx="3531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Gblt</a:t>
            </a:r>
            <a:r>
              <a:rPr lang="en-US" dirty="0" smtClean="0"/>
              <a:t>+.chapped lips. 2 years younger</a:t>
            </a:r>
          </a:p>
          <a:p>
            <a:r>
              <a:rPr lang="en-US" strike="sngStrike" dirty="0" err="1" smtClean="0"/>
              <a:t>Kito</a:t>
            </a:r>
            <a:endParaRPr lang="en-US" strike="sngStrike" dirty="0" smtClean="0"/>
          </a:p>
          <a:p>
            <a:r>
              <a:rPr lang="en-US" dirty="0" err="1" smtClean="0"/>
              <a:t>toosie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790284" y="4997752"/>
            <a:ext cx="3531993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201400" y="5459417"/>
            <a:ext cx="720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Gblt</a:t>
            </a:r>
            <a:r>
              <a:rPr lang="en-US" strike="sngStrike" dirty="0" smtClean="0"/>
              <a:t>+ I love or could be with </a:t>
            </a:r>
            <a:r>
              <a:rPr lang="en-US" strike="sngStrike" dirty="0" err="1" smtClean="0"/>
              <a:t>dustin</a:t>
            </a:r>
            <a:r>
              <a:rPr lang="en-US" strike="sngStrike" dirty="0" smtClean="0"/>
              <a:t> fisher, </a:t>
            </a:r>
            <a:r>
              <a:rPr lang="en-US" b="1" strike="sngStrike" dirty="0" smtClean="0"/>
              <a:t>2 years younger</a:t>
            </a:r>
            <a:r>
              <a:rPr lang="en-US" strike="sngStrike" dirty="0" smtClean="0"/>
              <a:t>, thin </a:t>
            </a:r>
            <a:r>
              <a:rPr lang="en-US" strike="sngStrike" dirty="0" err="1" smtClean="0"/>
              <a:t>chaped</a:t>
            </a:r>
            <a:r>
              <a:rPr lang="en-US" strike="sngStrike" dirty="0" smtClean="0"/>
              <a:t> lips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2141267" y="5274751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Chap; </a:t>
            </a:r>
            <a:r>
              <a:rPr lang="en-US" strike="sngStrike" dirty="0" err="1" smtClean="0"/>
              <a:t>chenzlots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2201400" y="5072973"/>
            <a:ext cx="30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Sheriff Fort </a:t>
            </a:r>
            <a:r>
              <a:rPr lang="en-US" dirty="0" err="1" smtClean="0"/>
              <a:t>Woth</a:t>
            </a:r>
            <a:r>
              <a:rPr lang="en-US" dirty="0" smtClean="0"/>
              <a:t> 1890, Picture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117347" y="5747884"/>
            <a:ext cx="169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 years younger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6383" y="573641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Ghoe</a:t>
            </a:r>
            <a:r>
              <a:rPr lang="en-US" dirty="0" smtClean="0"/>
              <a:t>(</a:t>
            </a:r>
            <a:r>
              <a:rPr lang="en-US" dirty="0" err="1" smtClean="0"/>
              <a:t>micheala</a:t>
            </a:r>
            <a:r>
              <a:rPr lang="en-US" dirty="0" smtClean="0"/>
              <a:t>).</a:t>
            </a:r>
            <a:r>
              <a:rPr lang="en-US" dirty="0" err="1" smtClean="0"/>
              <a:t>univeisty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704861" y="5736416"/>
            <a:ext cx="170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Thin </a:t>
            </a:r>
            <a:r>
              <a:rPr lang="en-US" strike="sngStrike" dirty="0" err="1" smtClean="0"/>
              <a:t>cahped</a:t>
            </a:r>
            <a:r>
              <a:rPr lang="en-US" strike="sngStrike" dirty="0" smtClean="0"/>
              <a:t> lips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44" y="5072973"/>
            <a:ext cx="1214345" cy="151642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004889" y="4949862"/>
            <a:ext cx="11384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Chap/ (</a:t>
            </a:r>
            <a:r>
              <a:rPr lang="en-US" sz="1000" strike="sngStrike" dirty="0" err="1" smtClean="0"/>
              <a:t>tranl</a:t>
            </a:r>
            <a:r>
              <a:rPr lang="en-US" sz="1000" strike="sngStrike" dirty="0" smtClean="0"/>
              <a:t>) punk</a:t>
            </a:r>
            <a:endParaRPr lang="en-US" sz="10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217018" y="6266228"/>
            <a:ext cx="5586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Ibm.Sephora.prestation</a:t>
            </a:r>
            <a:r>
              <a:rPr lang="en-US" dirty="0" smtClean="0"/>
              <a:t> LEVEL.CPVA.FBI:WMD </a:t>
            </a:r>
            <a:r>
              <a:rPr lang="en-US" strike="sngStrike" dirty="0" smtClean="0"/>
              <a:t>for Schools</a:t>
            </a:r>
          </a:p>
          <a:p>
            <a:r>
              <a:rPr lang="en-US" dirty="0"/>
              <a:t>	</a:t>
            </a:r>
            <a:r>
              <a:rPr lang="en-US" dirty="0" smtClean="0"/>
              <a:t>		FBI:WMD for Office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282846" y="6098483"/>
            <a:ext cx="245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Kito</a:t>
            </a:r>
            <a:r>
              <a:rPr lang="en-US" strike="sngStrike" dirty="0" smtClean="0"/>
              <a:t>, chapped lips (stick)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2067411" y="4672668"/>
            <a:ext cx="342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!2 years younger: </a:t>
            </a:r>
            <a:r>
              <a:rPr lang="en-US" dirty="0" err="1" smtClean="0"/>
              <a:t>stephnanie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524586" y="2616710"/>
            <a:ext cx="36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Braun; 2 years younger, </a:t>
            </a:r>
            <a:r>
              <a:rPr lang="en-US" strike="sngStrike" dirty="0" err="1" smtClean="0"/>
              <a:t>cahpped</a:t>
            </a:r>
            <a:r>
              <a:rPr lang="en-US" strike="sngStrike" dirty="0" smtClean="0"/>
              <a:t> lips,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7192925" y="2265917"/>
            <a:ext cx="440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tootsie;dustin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fisthe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rchappe</a:t>
            </a:r>
            <a:r>
              <a:rPr lang="en-US" sz="800" strike="sngStrike" dirty="0" smtClean="0"/>
              <a:t> lips 13Y,punk </a:t>
            </a:r>
            <a:r>
              <a:rPr lang="en-US" sz="800" strike="sngStrike" dirty="0" err="1" smtClean="0"/>
              <a:t>aetze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angla,prizei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toosie</a:t>
            </a:r>
            <a:r>
              <a:rPr lang="en-US" sz="800" strike="sngStrike" dirty="0" smtClean="0"/>
              <a:t>),</a:t>
            </a:r>
            <a:r>
              <a:rPr lang="en-US" sz="800" strike="sngStrike" dirty="0" err="1" smtClean="0"/>
              <a:t>fatishvier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heger</a:t>
            </a:r>
            <a:r>
              <a:rPr lang="en-US" sz="800" strike="sngStrike" dirty="0" smtClean="0"/>
              <a:t>)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6637937" y="228276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2216" y="2743521"/>
            <a:ext cx="674691" cy="289698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6964308" y="2447676"/>
            <a:ext cx="1360673" cy="624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065" y="1348196"/>
            <a:ext cx="530535" cy="87833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450111" y="1576552"/>
            <a:ext cx="3651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Higher Honor: 2014 ATOMCLOICK</a:t>
            </a:r>
          </a:p>
          <a:p>
            <a:r>
              <a:rPr lang="en-US" dirty="0" smtClean="0"/>
              <a:t>ATB MLK(</a:t>
            </a:r>
            <a:r>
              <a:rPr lang="en-US" strike="sngStrike" dirty="0" smtClean="0"/>
              <a:t>studio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964307" y="2750277"/>
            <a:ext cx="856027" cy="31299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135339" y="1859285"/>
            <a:ext cx="164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2:00PM Sunday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93" y="6467814"/>
            <a:ext cx="382249" cy="38224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79402" y="6531177"/>
            <a:ext cx="395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HOCME:BILL:HOMCE:AUSDER</a:t>
            </a:r>
            <a:r>
              <a:rPr lang="en-US" strike="sngStrike" dirty="0" smtClean="0"/>
              <a:t>(gates)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92063" y="6467813"/>
            <a:ext cx="388020" cy="37431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929214" y="6467813"/>
            <a:ext cx="450187" cy="39107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47815" y="6467813"/>
            <a:ext cx="4845109" cy="39107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889300" y="6531177"/>
            <a:ext cx="413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kim.ibm.cleint.Sephora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llc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620323" y="6606506"/>
            <a:ext cx="26805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Virign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romttei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expeal</a:t>
            </a:r>
            <a:r>
              <a:rPr lang="en-US" sz="800" strike="sngStrike" dirty="0" smtClean="0"/>
              <a:t> to bill gates.</a:t>
            </a:r>
            <a:r>
              <a:rPr lang="en-US" sz="800" strike="sngStrike" dirty="0"/>
              <a:t> ATOMCOL(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dier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zteche</a:t>
            </a:r>
            <a:r>
              <a:rPr lang="en-US" sz="800" strike="sngStrike" dirty="0"/>
              <a:t>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33" y="6455573"/>
            <a:ext cx="347535" cy="2514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09556" y="6606327"/>
            <a:ext cx="3388037" cy="26661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121568" y="4727523"/>
            <a:ext cx="8311586" cy="149708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845" y="4984448"/>
            <a:ext cx="658039" cy="87063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5676609" y="5117389"/>
            <a:ext cx="1251107" cy="630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223713" y="5008890"/>
            <a:ext cx="651502" cy="9175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7069374" y="5367084"/>
            <a:ext cx="3308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</a:t>
            </a:r>
            <a:r>
              <a:rPr lang="en-US" sz="800" strike="sngStrike" dirty="0" smtClean="0"/>
              <a:t>11 </a:t>
            </a:r>
            <a:r>
              <a:rPr lang="en-US" sz="800" strike="sngStrike" dirty="0" err="1" smtClean="0"/>
              <a:t>monts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youger</a:t>
            </a:r>
            <a:r>
              <a:rPr lang="en-US" sz="800" strike="sngStrike" dirty="0" smtClean="0"/>
              <a:t>,</a:t>
            </a:r>
            <a:r>
              <a:rPr lang="en-US" dirty="0" smtClean="0"/>
              <a:t> VIRIGNA MARY ATB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137541" y="47018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143622" y="5122409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ATB </a:t>
            </a:r>
            <a:r>
              <a:rPr lang="en-US" sz="800" dirty="0" err="1" smtClean="0"/>
              <a:t>Stephnie</a:t>
            </a:r>
            <a:r>
              <a:rPr lang="en-US" sz="800" dirty="0" smtClean="0"/>
              <a:t> </a:t>
            </a:r>
          </a:p>
          <a:p>
            <a:r>
              <a:rPr lang="en-US" sz="800" dirty="0" smtClean="0"/>
              <a:t>1965lbs, 110lbs</a:t>
            </a:r>
            <a:endParaRPr lang="en-US" sz="8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192924" y="3394831"/>
            <a:ext cx="2111344" cy="37157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95106" y="3389277"/>
            <a:ext cx="627434" cy="379816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0" y="1317227"/>
            <a:ext cx="12192000" cy="559533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79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297" y="2124439"/>
            <a:ext cx="887932" cy="887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783" y="2331881"/>
            <a:ext cx="1261448" cy="7064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58" y="2191327"/>
            <a:ext cx="883986" cy="88793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914447" y="2075409"/>
            <a:ext cx="1678899" cy="1184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556756" y="1976294"/>
            <a:ext cx="1474310" cy="9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196" y="2143099"/>
            <a:ext cx="942799" cy="91385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293231" y="2068473"/>
            <a:ext cx="1604259" cy="1439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31783" y="1920328"/>
            <a:ext cx="1261448" cy="1339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75196" y="1994954"/>
            <a:ext cx="1167223" cy="1283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609914" y="2179875"/>
            <a:ext cx="1214779" cy="94944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031782" y="2144813"/>
            <a:ext cx="1214779" cy="94944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487971" y="2129814"/>
            <a:ext cx="1214779" cy="94944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39901" y="1494779"/>
            <a:ext cx="3262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LARRY.MIAMI</a:t>
            </a:r>
          </a:p>
          <a:p>
            <a:r>
              <a:rPr lang="en-US" strike="sngStrike" dirty="0" smtClean="0"/>
              <a:t>.</a:t>
            </a:r>
            <a:r>
              <a:rPr lang="en-US" strike="sngStrike" dirty="0" err="1" smtClean="0"/>
              <a:t>platja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6753928" y="1736663"/>
            <a:ext cx="2102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Madelacanias</a:t>
            </a:r>
            <a:r>
              <a:rPr lang="en-US" sz="1200" dirty="0" smtClean="0"/>
              <a:t>, </a:t>
            </a:r>
            <a:r>
              <a:rPr lang="en-US" sz="1200" dirty="0" err="1" smtClean="0"/>
              <a:t>Bacelona</a:t>
            </a:r>
            <a:r>
              <a:rPr lang="en-US" sz="1200" dirty="0" smtClean="0"/>
              <a:t>, Spain</a:t>
            </a:r>
            <a:endParaRPr lang="en-US" sz="1200" dirty="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5031782" y="1976294"/>
            <a:ext cx="991937" cy="153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59370" y="1827956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Thomas-is-deter</a:t>
            </a:r>
          </a:p>
          <a:p>
            <a:r>
              <a:rPr lang="en-US" sz="800" strike="sngStrike" dirty="0" smtClean="0"/>
              <a:t>music</a:t>
            </a:r>
            <a:endParaRPr lang="en-US" sz="800" strike="sngStrike" dirty="0"/>
          </a:p>
        </p:txBody>
      </p:sp>
      <p:cxnSp>
        <p:nvCxnSpPr>
          <p:cNvPr id="30" name="Straight Connector 29"/>
          <p:cNvCxnSpPr>
            <a:endCxn id="28" idx="3"/>
          </p:cNvCxnSpPr>
          <p:nvPr/>
        </p:nvCxnSpPr>
        <p:spPr>
          <a:xfrm flipV="1">
            <a:off x="5259370" y="1997233"/>
            <a:ext cx="869149" cy="151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019121" y="1419482"/>
            <a:ext cx="1096736" cy="2906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Gensis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939512" y="1633279"/>
            <a:ext cx="117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CVIL CODE</a:t>
            </a:r>
            <a:endParaRPr lang="en-US" dirty="0"/>
          </a:p>
        </p:txBody>
      </p:sp>
      <p:cxnSp>
        <p:nvCxnSpPr>
          <p:cNvPr id="35" name="Straight Connector 34"/>
          <p:cNvCxnSpPr>
            <a:endCxn id="25" idx="2"/>
          </p:cNvCxnSpPr>
          <p:nvPr/>
        </p:nvCxnSpPr>
        <p:spPr>
          <a:xfrm flipV="1">
            <a:off x="6556756" y="2013662"/>
            <a:ext cx="1248262" cy="126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481073" y="2383511"/>
            <a:ext cx="363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CVPA:HOMCEI:2Y	SQ.INT.IPX v2/v1</a:t>
            </a:r>
            <a:endParaRPr lang="en-US" b="1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775196" y="1920328"/>
            <a:ext cx="796804" cy="1588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29404" y="23835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82147" y="3112918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Fake </a:t>
            </a:r>
            <a:r>
              <a:rPr lang="en-US" strike="sngStrike" dirty="0" err="1" smtClean="0"/>
              <a:t>rolex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-29980" y="3112918"/>
            <a:ext cx="1582776" cy="3955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1582147" y="3112918"/>
            <a:ext cx="91875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46679" y="2928252"/>
            <a:ext cx="108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chenylots</a:t>
            </a:r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" y="2163473"/>
            <a:ext cx="696536" cy="86980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-106622" y="3466980"/>
            <a:ext cx="189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ATOMLCOIK</a:t>
            </a:r>
            <a:r>
              <a:rPr lang="en-US" strike="sngStrike" dirty="0" smtClean="0"/>
              <a:t>(used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486569" y="3685463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Beach </a:t>
            </a:r>
            <a:r>
              <a:rPr lang="en-US" dirty="0"/>
              <a:t>S</a:t>
            </a:r>
            <a:r>
              <a:rPr lang="en-US" dirty="0" smtClean="0"/>
              <a:t>pain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flipH="1">
            <a:off x="970932" y="1675444"/>
            <a:ext cx="86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63" y="1567388"/>
            <a:ext cx="610247" cy="61024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11" y="2273614"/>
            <a:ext cx="528735" cy="38599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537285" y="1785679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Beach </a:t>
            </a:r>
            <a:r>
              <a:rPr lang="en-US" dirty="0"/>
              <a:t>S</a:t>
            </a:r>
            <a:r>
              <a:rPr lang="en-US" dirty="0" smtClean="0"/>
              <a:t>pain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72569" y="37129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692967" y="4363732"/>
            <a:ext cx="1022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Telekoin.phil.kim</a:t>
            </a:r>
            <a:endParaRPr lang="en-US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84" y="4375905"/>
            <a:ext cx="1275521" cy="71429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062" y="4393154"/>
            <a:ext cx="522782" cy="697043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2704570" y="4082269"/>
            <a:ext cx="905733" cy="1209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39461" y="4266952"/>
            <a:ext cx="647108" cy="94944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960037" y="454838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717968" y="4304099"/>
            <a:ext cx="974069" cy="94944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420489" y="4082269"/>
            <a:ext cx="11047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88841" y="3737875"/>
            <a:ext cx="11047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852879" y="3297584"/>
            <a:ext cx="1339121" cy="538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0830393" y="1517002"/>
            <a:ext cx="1339121" cy="538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0828602" y="2327181"/>
            <a:ext cx="1339121" cy="538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0830393" y="1277814"/>
            <a:ext cx="1361607" cy="2615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81" y="3181732"/>
            <a:ext cx="553497" cy="31040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392" y="3285854"/>
            <a:ext cx="640014" cy="35892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063" y="3386773"/>
            <a:ext cx="511071" cy="28661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2839461" y="3181732"/>
            <a:ext cx="1307706" cy="385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969086" y="3129320"/>
            <a:ext cx="1214779" cy="5269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280652" y="31790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30DM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590392" y="1273753"/>
            <a:ext cx="288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1989 ATOMCLOC(Build Year)</a:t>
            </a:r>
            <a:endParaRPr lang="en-US" b="1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4" y="1354691"/>
            <a:ext cx="455986" cy="56941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617" y="1303318"/>
            <a:ext cx="531570" cy="297679"/>
          </a:xfrm>
          <a:prstGeom prst="rect">
            <a:avLst/>
          </a:prstGeom>
        </p:spPr>
      </p:pic>
      <p:cxnSp>
        <p:nvCxnSpPr>
          <p:cNvPr id="85" name="Straight Connector 84"/>
          <p:cNvCxnSpPr>
            <a:stCxn id="83" idx="2"/>
          </p:cNvCxnSpPr>
          <p:nvPr/>
        </p:nvCxnSpPr>
        <p:spPr>
          <a:xfrm flipV="1">
            <a:off x="3633402" y="1419482"/>
            <a:ext cx="405791" cy="181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342544" y="1298226"/>
            <a:ext cx="722105" cy="23714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4" y="6240392"/>
            <a:ext cx="680334" cy="433380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207925" y="6022110"/>
            <a:ext cx="906383" cy="854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33974" y="6240392"/>
            <a:ext cx="680334" cy="52130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300398" y="5812248"/>
            <a:ext cx="186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911 “Valley View”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07924" y="5819153"/>
            <a:ext cx="1956253" cy="94254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207924" y="5298971"/>
            <a:ext cx="11047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3703596" y="6121146"/>
            <a:ext cx="54497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1986,1987(HOCIDE:NANA), 1989(</a:t>
            </a:r>
            <a:r>
              <a:rPr lang="en-US" sz="1600" b="1" strike="sngStrike" dirty="0" err="1" smtClean="0"/>
              <a:t>mr</a:t>
            </a:r>
            <a:r>
              <a:rPr lang="en-US" sz="1600" b="1" strike="sngStrike" dirty="0" smtClean="0"/>
              <a:t> rogers)</a:t>
            </a:r>
            <a:r>
              <a:rPr lang="en-US" sz="1600" b="1" dirty="0" smtClean="0"/>
              <a:t>, 1990, 1994, 1995</a:t>
            </a:r>
          </a:p>
          <a:p>
            <a:r>
              <a:rPr lang="en-US" sz="1600" b="1" dirty="0" smtClean="0"/>
              <a:t>2011 FBI:WMD(</a:t>
            </a:r>
            <a:r>
              <a:rPr lang="en-US" sz="1600" b="1" dirty="0" err="1" smtClean="0"/>
              <a:t>aatomcloick</a:t>
            </a:r>
            <a:r>
              <a:rPr lang="en-US" sz="1600" b="1" dirty="0" smtClean="0"/>
              <a:t>)</a:t>
            </a:r>
            <a:endParaRPr lang="en-US" sz="1600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750" y="5315406"/>
            <a:ext cx="666915" cy="666915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-36097" y="5298971"/>
            <a:ext cx="1582776" cy="3955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5259370" y="5298971"/>
            <a:ext cx="1297386" cy="697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240490" y="5318734"/>
            <a:ext cx="14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VP GERMANY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185063" y="556423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900787" y="5315406"/>
            <a:ext cx="540426" cy="5971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200870" y="5327806"/>
            <a:ext cx="540426" cy="5971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549207" y="5355532"/>
            <a:ext cx="540426" cy="5971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8095404" y="5471451"/>
            <a:ext cx="106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2015 </a:t>
            </a:r>
            <a:endParaRPr lang="en-US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400" y="5496740"/>
            <a:ext cx="497222" cy="497222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 flipV="1">
            <a:off x="9153358" y="5327806"/>
            <a:ext cx="621264" cy="69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804" y="5380803"/>
            <a:ext cx="729095" cy="729095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H="1" flipV="1">
            <a:off x="9934804" y="5471451"/>
            <a:ext cx="729095" cy="481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270139" y="5456619"/>
            <a:ext cx="540426" cy="5971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999234" y="5395676"/>
            <a:ext cx="540426" cy="5971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8856107" y="5456619"/>
            <a:ext cx="2179755" cy="5084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637850" y="5357525"/>
            <a:ext cx="540426" cy="5971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54" y="1263382"/>
            <a:ext cx="12191646" cy="554032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4540109" y="3779631"/>
            <a:ext cx="29909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G.VIRING.MARY.St</a:t>
            </a:r>
            <a:r>
              <a:rPr lang="en-US" dirty="0" smtClean="0"/>
              <a:t>. </a:t>
            </a:r>
            <a:r>
              <a:rPr lang="en-US" dirty="0" err="1" smtClean="0"/>
              <a:t>Francii</a:t>
            </a:r>
            <a:r>
              <a:rPr lang="en-US" dirty="0" smtClean="0"/>
              <a:t>(8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r>
              <a:rPr lang="en-US" sz="900" strike="sngStrike" dirty="0" smtClean="0"/>
              <a:t>Kissing</a:t>
            </a:r>
            <a:endParaRPr lang="en-US" sz="900" strike="sngStrike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708" y="3578055"/>
            <a:ext cx="725080" cy="1117665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1238547" y="5765408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1A0DAB"/>
                </a:solidFill>
                <a:latin typeface="Roboto"/>
                <a:hlinkClick r:id="rId19"/>
              </a:rPr>
              <a:t>Prince Daniel, Duke of </a:t>
            </a:r>
            <a:r>
              <a:rPr lang="en-US" strike="sngStrike" dirty="0" err="1">
                <a:solidFill>
                  <a:srgbClr val="1A0DAB"/>
                </a:solidFill>
                <a:latin typeface="Roboto"/>
                <a:hlinkClick r:id="rId19"/>
              </a:rPr>
              <a:t>Västergötland</a:t>
            </a:r>
            <a:endParaRPr lang="en-US" b="0" i="0" u="none" strike="sngStrike" dirty="0">
              <a:solidFill>
                <a:srgbClr val="1A0DAB"/>
              </a:solidFill>
              <a:effectLst/>
              <a:latin typeface="Roboto"/>
              <a:hlinkClick r:id="rId19"/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04" y="5759154"/>
            <a:ext cx="521601" cy="521601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flipV="1">
            <a:off x="433973" y="5940473"/>
            <a:ext cx="4636650" cy="3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567501" y="5455306"/>
            <a:ext cx="260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Marlone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Niederweges</a:t>
            </a:r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67499" y="5475116"/>
            <a:ext cx="4588287" cy="7909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4091406" y="4039998"/>
            <a:ext cx="490840" cy="215444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Age 15 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09047" y="6368190"/>
            <a:ext cx="24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</a:t>
            </a:r>
            <a:r>
              <a:rPr lang="en-US" b="1" dirty="0" err="1" smtClean="0"/>
              <a:t>Sirnces</a:t>
            </a:r>
            <a:r>
              <a:rPr lang="en-US" b="1" dirty="0" smtClean="0"/>
              <a:t>: 11:45PM</a:t>
            </a:r>
            <a:endParaRPr lang="en-US" b="1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741" y="3523592"/>
            <a:ext cx="728802" cy="118312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62" y="3507056"/>
            <a:ext cx="764297" cy="1199818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132267" y="2820513"/>
            <a:ext cx="1201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Daniel is </a:t>
            </a:r>
            <a:r>
              <a:rPr lang="en-US" dirty="0" err="1" smtClean="0"/>
              <a:t>cricly</a:t>
            </a:r>
            <a:r>
              <a:rPr lang="en-US" dirty="0" smtClean="0"/>
              <a:t> </a:t>
            </a:r>
            <a:r>
              <a:rPr lang="en-US" dirty="0" err="1" smtClean="0"/>
              <a:t>aorudn</a:t>
            </a:r>
            <a:r>
              <a:rPr lang="en-US" dirty="0" smtClean="0"/>
              <a:t> Jason since 1995 </a:t>
            </a:r>
            <a:r>
              <a:rPr lang="en-US" dirty="0" err="1" smtClean="0"/>
              <a:t>beacue</a:t>
            </a:r>
            <a:r>
              <a:rPr lang="en-US" dirty="0" smtClean="0"/>
              <a:t> of CIVL CODE.INT as </a:t>
            </a:r>
            <a:r>
              <a:rPr lang="en-US" dirty="0" err="1" smtClean="0"/>
              <a:t>swdish</a:t>
            </a:r>
            <a:r>
              <a:rPr lang="en-US" dirty="0" smtClean="0"/>
              <a:t> person. Nana </a:t>
            </a:r>
            <a:r>
              <a:rPr lang="en-US" dirty="0" err="1" smtClean="0"/>
              <a:t>na</a:t>
            </a:r>
            <a:r>
              <a:rPr lang="en-US" dirty="0" smtClean="0"/>
              <a:t> Papa ; Ronald </a:t>
            </a:r>
            <a:r>
              <a:rPr lang="en-US" dirty="0" err="1" smtClean="0"/>
              <a:t>regan</a:t>
            </a:r>
            <a:r>
              <a:rPr lang="en-US" dirty="0" smtClean="0"/>
              <a:t> or ID:1D8723</a:t>
            </a:r>
          </a:p>
          <a:p>
            <a:r>
              <a:rPr lang="en-US" dirty="0" smtClean="0"/>
              <a:t>WWI.VIAITN.MARY:HOCEM:KHYSSTAL: </a:t>
            </a:r>
            <a:r>
              <a:rPr lang="en-US" dirty="0" err="1" smtClean="0"/>
              <a:t>Danile</a:t>
            </a:r>
            <a:r>
              <a:rPr lang="en-US" dirty="0" smtClean="0"/>
              <a:t> and Jason beat up </a:t>
            </a:r>
            <a:r>
              <a:rPr lang="en-US" dirty="0" err="1" smtClean="0"/>
              <a:t>marlon</a:t>
            </a:r>
            <a:r>
              <a:rPr lang="en-US" dirty="0" smtClean="0"/>
              <a:t>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niederwger</a:t>
            </a:r>
            <a:endParaRPr lang="en-US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-47682" y="2755238"/>
            <a:ext cx="12239682" cy="8283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41.G.Sin.VIRIGN.MARY.CPVA(development)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TOMLCOKC(41.Si.VRING.MARY.CPVA(stage))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634" y="2805505"/>
            <a:ext cx="710149" cy="710149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05" y="2820377"/>
            <a:ext cx="458422" cy="688886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V="1">
            <a:off x="102916" y="2820513"/>
            <a:ext cx="1279051" cy="713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234" y="3538790"/>
            <a:ext cx="4193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PENTAGON:VHS:RENTAL(IT).♥LACE</a:t>
            </a:r>
          </a:p>
          <a:p>
            <a:r>
              <a:rPr lang="en-US" dirty="0" smtClean="0"/>
              <a:t>41</a:t>
            </a:r>
            <a:r>
              <a:rPr lang="en-US" strike="sngStrike" dirty="0" smtClean="0"/>
              <a:t>.That is it(membrane)   </a:t>
            </a:r>
            <a:r>
              <a:rPr lang="en-US" strike="sngStrike" dirty="0" err="1" smtClean="0"/>
              <a:t>Si</a:t>
            </a:r>
            <a:r>
              <a:rPr lang="en-US" dirty="0" err="1" smtClean="0"/>
              <a:t>n.VIRGIN.MARY</a:t>
            </a:r>
            <a:endParaRPr lang="en-US" dirty="0"/>
          </a:p>
        </p:txBody>
      </p:sp>
      <p:cxnSp>
        <p:nvCxnSpPr>
          <p:cNvPr id="138" name="Straight Connector 137"/>
          <p:cNvCxnSpPr/>
          <p:nvPr/>
        </p:nvCxnSpPr>
        <p:spPr>
          <a:xfrm flipH="1" flipV="1">
            <a:off x="148239" y="2744511"/>
            <a:ext cx="763008" cy="80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06018" y="2809430"/>
            <a:ext cx="550551" cy="7909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0" y="2805505"/>
            <a:ext cx="1114308" cy="7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95" y="2061268"/>
            <a:ext cx="876300" cy="87630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82" y="2485021"/>
            <a:ext cx="1072205" cy="803119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411331" y="2161111"/>
            <a:ext cx="806422" cy="1099018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819" y="2233138"/>
            <a:ext cx="504341" cy="79173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2" y="2162539"/>
            <a:ext cx="559651" cy="841006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85160" y="1306518"/>
            <a:ext cx="23609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1994</a:t>
            </a:r>
            <a:r>
              <a:rPr lang="en-US" b="1" dirty="0" smtClean="0"/>
              <a:t> Development</a:t>
            </a:r>
          </a:p>
          <a:p>
            <a:r>
              <a:rPr lang="en-US" sz="3200" b="1" dirty="0" smtClean="0"/>
              <a:t>2014 </a:t>
            </a:r>
            <a:r>
              <a:rPr lang="en-US" b="1" dirty="0" smtClean="0"/>
              <a:t>Stage</a:t>
            </a:r>
            <a:endParaRPr lang="en-US" b="1" dirty="0"/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1114308" y="1419482"/>
            <a:ext cx="1049869" cy="813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366" y="4330071"/>
            <a:ext cx="452340" cy="679746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7012450" y="406003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6431589" y="4017684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465245" y="4142359"/>
            <a:ext cx="1047662" cy="83675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6487971" y="3728530"/>
            <a:ext cx="504753" cy="1189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81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/>
          <p:cNvCxnSpPr>
            <a:stCxn id="7" idx="3"/>
          </p:cNvCxnSpPr>
          <p:nvPr/>
        </p:nvCxnSpPr>
        <p:spPr>
          <a:xfrm flipV="1">
            <a:off x="3422222" y="2720715"/>
            <a:ext cx="3773057" cy="105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322" y="2039815"/>
            <a:ext cx="1001900" cy="15728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883" y="2107270"/>
            <a:ext cx="999583" cy="14379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382" y="1395268"/>
            <a:ext cx="929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putin.</a:t>
            </a:r>
            <a:r>
              <a:rPr lang="en-US" dirty="0" err="1" smtClean="0"/>
              <a:t>PENTAGON.emes.WWI.HOMCE:KYSTAL.HOIMCE:JESUSE</a:t>
            </a:r>
            <a:r>
              <a:rPr lang="en-US" dirty="0" smtClean="0"/>
              <a:t>(</a:t>
            </a:r>
            <a:r>
              <a:rPr lang="en-US" dirty="0" err="1" smtClean="0"/>
              <a:t>critinas</a:t>
            </a:r>
            <a:r>
              <a:rPr lang="en-US" dirty="0" smtClean="0"/>
              <a:t> ?):HOMCIE:IS-A-BELL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basf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128" y="2099369"/>
            <a:ext cx="895482" cy="1453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990" y="3837482"/>
            <a:ext cx="2559240" cy="14276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957" y="3837482"/>
            <a:ext cx="2145433" cy="1427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28" y="3887845"/>
            <a:ext cx="1075310" cy="4786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86" y="3887845"/>
            <a:ext cx="377115" cy="6050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13" y="4550175"/>
            <a:ext cx="1422056" cy="79901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708879" y="3612630"/>
            <a:ext cx="2173573" cy="1439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140" y="1876104"/>
            <a:ext cx="1139994" cy="93272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627" y="2833887"/>
            <a:ext cx="205697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What to </a:t>
            </a:r>
            <a:r>
              <a:rPr lang="en-US" sz="1000" dirty="0" err="1" smtClean="0"/>
              <a:t>germans</a:t>
            </a:r>
            <a:r>
              <a:rPr lang="en-US" sz="1000" dirty="0" smtClean="0"/>
              <a:t> do? Drink beer</a:t>
            </a:r>
          </a:p>
          <a:p>
            <a:r>
              <a:rPr lang="en-US" sz="1000" dirty="0" smtClean="0"/>
              <a:t>What do </a:t>
            </a:r>
            <a:r>
              <a:rPr lang="en-US" sz="1000" dirty="0" err="1" smtClean="0"/>
              <a:t>amer</a:t>
            </a:r>
            <a:r>
              <a:rPr lang="en-US" sz="1000" dirty="0" smtClean="0"/>
              <a:t> do </a:t>
            </a:r>
            <a:r>
              <a:rPr lang="en-US" sz="1000" dirty="0" err="1" smtClean="0"/>
              <a:t>smod</a:t>
            </a:r>
            <a:r>
              <a:rPr lang="en-US" sz="1000" dirty="0" smtClean="0"/>
              <a:t> </a:t>
            </a:r>
            <a:r>
              <a:rPr lang="en-US" sz="1000" dirty="0" err="1" smtClean="0"/>
              <a:t>marjuan</a:t>
            </a:r>
            <a:r>
              <a:rPr lang="en-US" sz="1000" dirty="0" smtClean="0"/>
              <a:t>?</a:t>
            </a:r>
          </a:p>
          <a:p>
            <a:r>
              <a:rPr lang="en-US" sz="1000" dirty="0" err="1" smtClean="0"/>
              <a:t>Wha</a:t>
            </a:r>
            <a:r>
              <a:rPr lang="en-US" sz="1000" dirty="0" smtClean="0"/>
              <a:t> do </a:t>
            </a:r>
            <a:r>
              <a:rPr lang="en-US" sz="1000" dirty="0" err="1" smtClean="0"/>
              <a:t>swiidw</a:t>
            </a:r>
            <a:r>
              <a:rPr lang="en-US" sz="1000" dirty="0" smtClean="0"/>
              <a:t> do? Moles children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94675" y="1910074"/>
            <a:ext cx="824459" cy="192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626" y="1828800"/>
            <a:ext cx="2056973" cy="17838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734639" y="3688367"/>
            <a:ext cx="2056973" cy="17838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98" y="1961075"/>
            <a:ext cx="1184571" cy="156727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5987" y="3629248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rice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610872" y="1976802"/>
            <a:ext cx="1071360" cy="26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994315" y="1919315"/>
            <a:ext cx="1071360" cy="260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994315" y="2189737"/>
            <a:ext cx="1051062" cy="48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540614" y="2237737"/>
            <a:ext cx="1051062" cy="4808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788577" y="2670573"/>
            <a:ext cx="2203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smtClean="0"/>
              <a:t>Sin.IT.</a:t>
            </a:r>
            <a:r>
              <a:rPr lang="en-US" smtClean="0"/>
              <a:t>CPCA</a:t>
            </a:r>
          </a:p>
          <a:p>
            <a:r>
              <a:rPr lang="en-US" smtClean="0"/>
              <a:t>VIRIGNA.MARY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708879" y="3553073"/>
            <a:ext cx="2082733" cy="2532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114608" y="5901341"/>
            <a:ext cx="25866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/>
              <a:t>unted</a:t>
            </a:r>
            <a:r>
              <a:rPr lang="en-US" dirty="0"/>
              <a:t> states of </a:t>
            </a:r>
            <a:r>
              <a:rPr lang="en-US" dirty="0" err="1"/>
              <a:t>america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171076" y="6279572"/>
            <a:ext cx="24333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united</a:t>
            </a:r>
            <a:r>
              <a:rPr lang="en-US" dirty="0"/>
              <a:t> emirate airline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210845" y="6556571"/>
            <a:ext cx="1659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united</a:t>
            </a:r>
            <a:r>
              <a:rPr lang="en-US" dirty="0"/>
              <a:t> kingdom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076" y="5417263"/>
            <a:ext cx="1905000" cy="58102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767372" y="2471648"/>
            <a:ext cx="428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Level:</a:t>
            </a:r>
            <a:endParaRPr lang="en-US" sz="800" strike="sngStrik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744448" y="2430155"/>
            <a:ext cx="1633086" cy="8867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61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22784" y="1662810"/>
            <a:ext cx="92939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000.tw.pns.Apple.touch.greensamps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2007 </a:t>
            </a:r>
            <a:r>
              <a:rPr lang="en-US" dirty="0" err="1" smtClean="0"/>
              <a:t>appeltouch.greensempt.employe.</a:t>
            </a:r>
            <a:r>
              <a:rPr lang="en-US" strike="sngStrike" dirty="0" err="1" smtClean="0"/>
              <a:t>Thomas.bagely</a:t>
            </a:r>
            <a:r>
              <a:rPr lang="en-US" strike="sngStrike" dirty="0" smtClean="0"/>
              <a:t>(Thomas-is-dieter)</a:t>
            </a:r>
            <a:r>
              <a:rPr lang="en-US" dirty="0" smtClean="0"/>
              <a:t>   MIAMI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1988 </a:t>
            </a:r>
            <a:r>
              <a:rPr lang="en-US" dirty="0" err="1" smtClean="0"/>
              <a:t>Debroah</a:t>
            </a:r>
            <a:r>
              <a:rPr lang="en-US" dirty="0" smtClean="0"/>
              <a:t> University Food Stamps </a:t>
            </a:r>
          </a:p>
          <a:p>
            <a:r>
              <a:rPr lang="en-US" dirty="0"/>
              <a:t>	</a:t>
            </a:r>
            <a:r>
              <a:rPr lang="en-US" dirty="0" smtClean="0"/>
              <a:t>1986/7 </a:t>
            </a:r>
            <a:r>
              <a:rPr lang="en-US" dirty="0" err="1" smtClean="0"/>
              <a:t>homicide:nana</a:t>
            </a:r>
            <a:r>
              <a:rPr lang="en-US" dirty="0" smtClean="0"/>
              <a:t> Lottery Tickets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64118" y="2863138"/>
            <a:ext cx="152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LARRY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-44769" y="-7669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-44769" y="906731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-73057" y="1134292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Sleepign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22784" y="1853998"/>
            <a:ext cx="4139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000.tw.pns.Apple.touch.employe.tim.cook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22783" y="2120274"/>
            <a:ext cx="7590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000.tw.pns.Apple.touch.employe.tim.cook.nonPoliceLanguagte</a:t>
            </a:r>
            <a:r>
              <a:rPr lang="en-US" strike="sngStrike" dirty="0" smtClean="0"/>
              <a:t>( I won the lotto)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7759301" y="2393847"/>
            <a:ext cx="24096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St. </a:t>
            </a:r>
            <a:r>
              <a:rPr lang="en-US" sz="800" dirty="0" err="1" smtClean="0"/>
              <a:t>Francis.nonPooliceLangei</a:t>
            </a:r>
            <a:r>
              <a:rPr lang="en-US" sz="800" dirty="0" smtClean="0"/>
              <a:t>(</a:t>
            </a:r>
            <a:r>
              <a:rPr lang="en-US" sz="800" dirty="0" err="1" smtClean="0"/>
              <a:t>Fifa</a:t>
            </a:r>
            <a:r>
              <a:rPr lang="en-US" sz="800" dirty="0" smtClean="0"/>
              <a:t>: </a:t>
            </a:r>
            <a:r>
              <a:rPr lang="en-US" sz="800" dirty="0" err="1" smtClean="0"/>
              <a:t>i</a:t>
            </a:r>
            <a:r>
              <a:rPr lang="en-US" sz="800" strike="sngStrike" dirty="0" err="1" smtClean="0"/>
              <a:t>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habe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fertigi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7825665" y="2545635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ATOMCLOCK(Statue)</a:t>
            </a:r>
          </a:p>
          <a:p>
            <a:r>
              <a:rPr lang="en-US" sz="800" dirty="0" smtClean="0"/>
              <a:t>KING.WORMS(Statue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29390" y="2609291"/>
            <a:ext cx="523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Police.nonPolcieLangue</a:t>
            </a:r>
            <a:r>
              <a:rPr lang="en-US" strike="sngStrike" dirty="0" err="1" smtClean="0"/>
              <a:t>.lingusitcs</a:t>
            </a:r>
            <a:r>
              <a:rPr lang="en-US" strike="sngStrike" dirty="0" smtClean="0"/>
              <a:t>( you won the lotto )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419725" y="6066115"/>
            <a:ext cx="427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8:16AM </a:t>
            </a:r>
            <a:r>
              <a:rPr lang="en-US" strike="sngStrike" dirty="0" smtClean="0"/>
              <a:t>male black backpack long dirty hair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55886" y="1853998"/>
            <a:ext cx="317035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44769" y="4700738"/>
            <a:ext cx="121986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CPVA.</a:t>
            </a:r>
            <a:r>
              <a:rPr lang="en-US" strike="sngStrike" dirty="0" err="1" smtClean="0"/>
              <a:t>cisco.montoring</a:t>
            </a:r>
            <a:r>
              <a:rPr lang="en-US" dirty="0" err="1" smtClean="0"/>
              <a:t>.nonPoliceTexasNA</a:t>
            </a:r>
            <a:r>
              <a:rPr lang="en-US" dirty="0" smtClean="0"/>
              <a:t>(</a:t>
            </a:r>
            <a:r>
              <a:rPr lang="en-US" dirty="0" err="1" smtClean="0"/>
              <a:t>Joephse</a:t>
            </a:r>
            <a:r>
              <a:rPr lang="en-US" dirty="0" smtClean="0"/>
              <a:t> Sexton 2015 December Tim cook)</a:t>
            </a:r>
          </a:p>
          <a:p>
            <a:r>
              <a:rPr lang="en-US" dirty="0"/>
              <a:t>	</a:t>
            </a:r>
            <a:r>
              <a:rPr lang="en-US" dirty="0" err="1" smtClean="0"/>
              <a:t>Explinations</a:t>
            </a:r>
            <a:r>
              <a:rPr lang="en-US" dirty="0" smtClean="0"/>
              <a:t> and </a:t>
            </a:r>
            <a:r>
              <a:rPr lang="en-US" dirty="0" err="1" smtClean="0"/>
              <a:t>confution</a:t>
            </a:r>
            <a:r>
              <a:rPr lang="en-US" dirty="0" smtClean="0"/>
              <a:t> on $1 Million;  I won the lotto (default)</a:t>
            </a:r>
          </a:p>
          <a:p>
            <a:r>
              <a:rPr lang="en-US" dirty="0"/>
              <a:t>	</a:t>
            </a:r>
            <a:r>
              <a:rPr lang="en-US" dirty="0" smtClean="0"/>
              <a:t>				what happed do you? I won the lotto</a:t>
            </a:r>
          </a:p>
          <a:p>
            <a:r>
              <a:rPr lang="en-US" dirty="0"/>
              <a:t>	</a:t>
            </a:r>
            <a:r>
              <a:rPr lang="en-US" dirty="0" smtClean="0"/>
              <a:t>				why don’t you go to work? I won the lotto</a:t>
            </a:r>
          </a:p>
          <a:p>
            <a:r>
              <a:rPr lang="en-US" dirty="0"/>
              <a:t>	</a:t>
            </a:r>
            <a:r>
              <a:rPr lang="en-US" dirty="0" smtClean="0"/>
              <a:t>				7/11 Dublin </a:t>
            </a:r>
            <a:r>
              <a:rPr lang="en-US" dirty="0" err="1" smtClean="0"/>
              <a:t>Dogherty</a:t>
            </a:r>
            <a:r>
              <a:rPr lang="en-US" dirty="0" smtClean="0"/>
              <a:t> ( 2pact </a:t>
            </a:r>
            <a:r>
              <a:rPr lang="en-US" dirty="0" err="1" smtClean="0"/>
              <a:t>imtate</a:t>
            </a:r>
            <a:r>
              <a:rPr lang="en-US" dirty="0" smtClean="0"/>
              <a:t>, </a:t>
            </a:r>
            <a:r>
              <a:rPr lang="en-US" dirty="0" err="1" smtClean="0"/>
              <a:t>Doghter</a:t>
            </a:r>
            <a:r>
              <a:rPr lang="en-US" dirty="0" smtClean="0"/>
              <a:t> Park; </a:t>
            </a:r>
            <a:r>
              <a:rPr lang="en-US" dirty="0" err="1" smtClean="0"/>
              <a:t>Ronson</a:t>
            </a:r>
            <a:r>
              <a:rPr lang="en-US" dirty="0" smtClean="0"/>
              <a:t>: you won the lotto)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4802131"/>
            <a:ext cx="12007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-41054" y="6088882"/>
            <a:ext cx="120071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544881" y="4473177"/>
            <a:ext cx="2924853" cy="278257"/>
          </a:xfrm>
          <a:prstGeom prst="rect">
            <a:avLst/>
          </a:prstGeom>
          <a:solidFill>
            <a:srgbClr val="FFFF00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708656" y="4862397"/>
            <a:ext cx="394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white: Riche rich, cartoon, Quart </a:t>
            </a:r>
            <a:r>
              <a:rPr lang="en-US" dirty="0" err="1" smtClean="0"/>
              <a:t>Cirlce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HOMCEI:BILL cousin; Concord-&gt;</a:t>
            </a:r>
            <a:r>
              <a:rPr lang="en-US" dirty="0" err="1" smtClean="0"/>
              <a:t>Statford</a:t>
            </a:r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3544882" y="5753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137207" y="6361461"/>
            <a:ext cx="606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r>
              <a:rPr lang="en-US" dirty="0" smtClean="0"/>
              <a:t>(</a:t>
            </a:r>
            <a:r>
              <a:rPr lang="en-US" strike="sngStrike" dirty="0" err="1" smtClean="0"/>
              <a:t>joepshe</a:t>
            </a:r>
            <a:r>
              <a:rPr lang="en-US" strike="sngStrike" dirty="0" smtClean="0"/>
              <a:t> sexton</a:t>
            </a:r>
            <a:r>
              <a:rPr lang="en-US" dirty="0" smtClean="0"/>
              <a:t>).DEA(</a:t>
            </a:r>
            <a:r>
              <a:rPr lang="en-US" strike="sngStrike" dirty="0" err="1" smtClean="0"/>
              <a:t>lsd</a:t>
            </a:r>
            <a:r>
              <a:rPr lang="en-US" dirty="0" smtClean="0"/>
              <a:t>).</a:t>
            </a:r>
            <a:r>
              <a:rPr lang="en-US" strike="sngStrike" dirty="0" err="1" smtClean="0"/>
              <a:t>remote.cartoons</a:t>
            </a:r>
            <a:r>
              <a:rPr lang="en-US" strike="sngStrike" dirty="0" smtClean="0"/>
              <a:t>: riche rich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7759301" y="6650498"/>
            <a:ext cx="3225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Antonee.top</a:t>
            </a:r>
            <a:r>
              <a:rPr lang="en-US" sz="800" strike="sngStrike" dirty="0" smtClean="0"/>
              <a:t> hat. What happed to you? My </a:t>
            </a:r>
            <a:r>
              <a:rPr lang="en-US" sz="800" strike="sngStrike" dirty="0" err="1" smtClean="0"/>
              <a:t>hosue</a:t>
            </a:r>
            <a:r>
              <a:rPr lang="en-US" sz="800" strike="sngStrike" dirty="0" smtClean="0"/>
              <a:t> is $1M. I won the lotto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703408" y="4420350"/>
            <a:ext cx="526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§123 </a:t>
            </a:r>
            <a:r>
              <a:rPr lang="en-US" dirty="0" err="1" smtClean="0"/>
              <a:t>Hausfriedensburch</a:t>
            </a:r>
            <a:r>
              <a:rPr lang="en-US" dirty="0" smtClean="0"/>
              <a:t> (</a:t>
            </a:r>
            <a:r>
              <a:rPr lang="en-US" dirty="0" err="1" smtClean="0"/>
              <a:t>trnal</a:t>
            </a:r>
            <a:r>
              <a:rPr lang="en-US" dirty="0" smtClean="0"/>
              <a:t>) breaking-and-entering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303100" y="4236014"/>
            <a:ext cx="317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nonPoliceQOS.</a:t>
            </a:r>
            <a:r>
              <a:rPr lang="en-US" sz="800" strike="sngStrike" dirty="0" err="1" smtClean="0"/>
              <a:t>lingsit</a:t>
            </a:r>
            <a:r>
              <a:rPr lang="en-US" sz="800" strike="sngStrike" dirty="0" smtClean="0"/>
              <a:t>(lottery tickets process at home)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5428616" y="1626704"/>
            <a:ext cx="311098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ATOMCLOCK(FBI:WMD:GREEN)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155560" y="4177763"/>
            <a:ext cx="2314173" cy="242588"/>
          </a:xfrm>
          <a:prstGeom prst="rect">
            <a:avLst/>
          </a:prstGeom>
          <a:solidFill>
            <a:schemeClr val="bg1">
              <a:alpha val="89804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4022235"/>
            <a:ext cx="2712203" cy="3906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14269" y="3371773"/>
            <a:ext cx="99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Deborah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850272" y="4242606"/>
            <a:ext cx="888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§Stalking </a:t>
            </a:r>
            <a:r>
              <a:rPr lang="en-US" sz="800" dirty="0" err="1" smtClean="0">
                <a:solidFill>
                  <a:schemeClr val="bg1"/>
                </a:solidFill>
              </a:rPr>
              <a:t>Gedion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55731" y="4157750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FBI:WMD:KIT</a:t>
            </a:r>
            <a:endParaRPr lang="en-US" sz="8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8816" y="4900384"/>
            <a:ext cx="1440309" cy="81524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86" y="5344787"/>
            <a:ext cx="266891" cy="31330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566" y="5333036"/>
            <a:ext cx="264130" cy="39691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254" y="5382285"/>
            <a:ext cx="386116" cy="288102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9779431" y="5382285"/>
            <a:ext cx="694922" cy="347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0984864" y="5243853"/>
            <a:ext cx="826629" cy="507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44" y="1349012"/>
            <a:ext cx="12152246" cy="55089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681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67" y="1576532"/>
            <a:ext cx="2949471" cy="4297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631" y="1576532"/>
            <a:ext cx="6355863" cy="412573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214203" y="1049311"/>
            <a:ext cx="3687581" cy="5051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573967" y="1576532"/>
            <a:ext cx="3057994" cy="441953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400800" y="2923082"/>
            <a:ext cx="944380" cy="6895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94" y="2923082"/>
            <a:ext cx="1866900" cy="2447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94" y="1364645"/>
            <a:ext cx="1314017" cy="14362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561" y="2091822"/>
            <a:ext cx="1001842" cy="100184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2864778" y="1956675"/>
            <a:ext cx="1555518" cy="74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3102964" y="2592743"/>
            <a:ext cx="886150" cy="724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0792" y="3180169"/>
            <a:ext cx="3365369" cy="187739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057993" y="2082770"/>
            <a:ext cx="344774" cy="718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572" y="1969991"/>
            <a:ext cx="1094688" cy="164502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5927" y="6480717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Sirence</a:t>
            </a:r>
            <a:r>
              <a:rPr lang="en-US" dirty="0" smtClean="0"/>
              <a:t>: 11:43PM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3472" y="3113299"/>
            <a:ext cx="948235" cy="234563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554619" y="3180169"/>
            <a:ext cx="1019348" cy="2693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62859" y="2976649"/>
            <a:ext cx="1092137" cy="248228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573967" y="3113299"/>
            <a:ext cx="1009053" cy="1005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733814" y="2331336"/>
            <a:ext cx="1397627" cy="93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" y="2747329"/>
            <a:ext cx="1031476" cy="69267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334" y="4335478"/>
            <a:ext cx="444803" cy="72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3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21">
            <a:extLst>
              <a:ext uri="{FF2B5EF4-FFF2-40B4-BE49-F238E27FC236}">
                <a16:creationId xmlns:a16="http://schemas.microsoft.com/office/drawing/2014/main" id="{F009E2C4-C1D6-4CC3-BE09-C23B16B487AF}"/>
              </a:ext>
            </a:extLst>
          </p:cNvPr>
          <p:cNvSpPr/>
          <p:nvPr/>
        </p:nvSpPr>
        <p:spPr>
          <a:xfrm>
            <a:off x="700315" y="3137325"/>
            <a:ext cx="1391887" cy="1179070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233" y="1494779"/>
            <a:ext cx="1257514" cy="125751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4636" y="3126432"/>
            <a:ext cx="98185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337" y="1718068"/>
            <a:ext cx="1599031" cy="112675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32841" y="1718068"/>
            <a:ext cx="2538249" cy="14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995107" y="1692408"/>
            <a:ext cx="1599031" cy="12873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4" y="1494779"/>
            <a:ext cx="1676190" cy="1209524"/>
          </a:xfrm>
          <a:prstGeom prst="rect">
            <a:avLst/>
          </a:prstGeom>
        </p:spPr>
      </p:pic>
      <p:sp>
        <p:nvSpPr>
          <p:cNvPr id="15" name="Round Single Corner Rectangle 14"/>
          <p:cNvSpPr/>
          <p:nvPr/>
        </p:nvSpPr>
        <p:spPr>
          <a:xfrm>
            <a:off x="700315" y="2130420"/>
            <a:ext cx="1161369" cy="343307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resolved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041170"/>
              </p:ext>
            </p:extLst>
          </p:nvPr>
        </p:nvGraphicFramePr>
        <p:xfrm>
          <a:off x="5322468" y="2069358"/>
          <a:ext cx="1639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name="Packager Shell Object" showAsIcon="1" r:id="rId6" imgW="1640160" imgH="532800" progId="Package">
                  <p:embed/>
                </p:oleObj>
              </mc:Choice>
              <mc:Fallback>
                <p:oleObj name="Packager Shell Object" showAsIcon="1" r:id="rId6" imgW="16401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22468" y="2069358"/>
                        <a:ext cx="1639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995107" y="3152092"/>
            <a:ext cx="1599031" cy="12873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54636" y="4465358"/>
            <a:ext cx="98185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6789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233" y="1494779"/>
            <a:ext cx="1257514" cy="1257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233" y="1494779"/>
            <a:ext cx="1257514" cy="12575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06" y="1578588"/>
            <a:ext cx="2372597" cy="34294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979" y="1666342"/>
            <a:ext cx="1964151" cy="25987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92791" y="1263415"/>
            <a:ext cx="2108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 – NATO</a:t>
            </a:r>
          </a:p>
          <a:p>
            <a:r>
              <a:rPr lang="en-US" dirty="0"/>
              <a:t> </a:t>
            </a:r>
            <a:r>
              <a:rPr lang="en-US" dirty="0" smtClean="0"/>
              <a:t> WAR IN YUGLSAVIA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ICC.</a:t>
            </a:r>
            <a:r>
              <a:rPr lang="en-US" sz="900" strike="sngStrike" dirty="0" err="1" smtClean="0"/>
              <a:t>putin</a:t>
            </a:r>
            <a:endParaRPr lang="en-US" sz="900" strike="sngStrike" dirty="0"/>
          </a:p>
        </p:txBody>
      </p:sp>
      <p:sp>
        <p:nvSpPr>
          <p:cNvPr id="25" name="Oval 24"/>
          <p:cNvSpPr/>
          <p:nvPr/>
        </p:nvSpPr>
        <p:spPr>
          <a:xfrm>
            <a:off x="5620921" y="1751078"/>
            <a:ext cx="2028695" cy="2083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591920" y="2230407"/>
            <a:ext cx="730435" cy="11249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9850" y="4416201"/>
            <a:ext cx="1656423" cy="117490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1DA1C41-8128-49F9-8257-9F0584B7ABB1}"/>
              </a:ext>
            </a:extLst>
          </p:cNvPr>
          <p:cNvSpPr/>
          <p:nvPr/>
        </p:nvSpPr>
        <p:spPr>
          <a:xfrm>
            <a:off x="10635125" y="4892368"/>
            <a:ext cx="931763" cy="69873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1C1AB4-27E0-487B-828A-1B0BB7DECD10}"/>
              </a:ext>
            </a:extLst>
          </p:cNvPr>
          <p:cNvSpPr txBox="1"/>
          <p:nvPr/>
        </p:nvSpPr>
        <p:spPr>
          <a:xfrm>
            <a:off x="10596941" y="4797651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0" name="Pentagon 21">
            <a:extLst>
              <a:ext uri="{FF2B5EF4-FFF2-40B4-BE49-F238E27FC236}">
                <a16:creationId xmlns:a16="http://schemas.microsoft.com/office/drawing/2014/main" id="{F009E2C4-C1D6-4CC3-BE09-C23B16B487AF}"/>
              </a:ext>
            </a:extLst>
          </p:cNvPr>
          <p:cNvSpPr/>
          <p:nvPr/>
        </p:nvSpPr>
        <p:spPr>
          <a:xfrm>
            <a:off x="9891299" y="3834711"/>
            <a:ext cx="1411285" cy="947377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21" name="Cylinder 22">
            <a:extLst>
              <a:ext uri="{FF2B5EF4-FFF2-40B4-BE49-F238E27FC236}">
                <a16:creationId xmlns:a16="http://schemas.microsoft.com/office/drawing/2014/main" id="{376FA73A-5736-4EA9-A2F0-00F68C57BB03}"/>
              </a:ext>
            </a:extLst>
          </p:cNvPr>
          <p:cNvSpPr/>
          <p:nvPr/>
        </p:nvSpPr>
        <p:spPr>
          <a:xfrm>
            <a:off x="9646889" y="4892368"/>
            <a:ext cx="1045573" cy="809018"/>
          </a:xfrm>
          <a:prstGeom prst="ca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588061" y="3707845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492151" y="1838403"/>
            <a:ext cx="598198" cy="53004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8349521" y="3013023"/>
            <a:ext cx="779489" cy="694822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705897" y="2979592"/>
            <a:ext cx="209862" cy="16489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flipH="1">
            <a:off x="8436258" y="2979592"/>
            <a:ext cx="303605" cy="15527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184629" y="2792893"/>
            <a:ext cx="1231644" cy="1041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349520" y="2919517"/>
            <a:ext cx="876505" cy="78912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49800" y="3634482"/>
            <a:ext cx="8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(again)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10040874" y="3528227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!PREA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604036" y="3907549"/>
            <a:ext cx="2252165" cy="172925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8184" y="4956842"/>
            <a:ext cx="2552814" cy="569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Romans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62774" y="5026899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!v2:FBI:KIDNAPING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8184" y="5545461"/>
            <a:ext cx="25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St. 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Bloodline(</a:t>
            </a:r>
            <a:r>
              <a:rPr lang="en-US" sz="800" strike="sngStrike" dirty="0" err="1" smtClean="0"/>
              <a:t>ntererst,runner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-23638" y="5545461"/>
            <a:ext cx="2614636" cy="3881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639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75804" y="6255371"/>
            <a:ext cx="1462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Ghoeo</a:t>
            </a:r>
            <a:r>
              <a:rPr lang="en-US" sz="800" strike="sngStrike" dirty="0" smtClean="0"/>
              <a:t>(she is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, I </a:t>
            </a:r>
            <a:r>
              <a:rPr lang="en-US" sz="800" strike="sngStrike" dirty="0" err="1" smtClean="0"/>
              <a:t>amwhite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1978275" y="6344148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Parllete</a:t>
            </a:r>
            <a:r>
              <a:rPr lang="en-US" sz="800" dirty="0" smtClean="0"/>
              <a:t> </a:t>
            </a:r>
            <a:r>
              <a:rPr lang="en-US" sz="800" dirty="0" err="1" smtClean="0"/>
              <a:t>nonPOiceAtemtn.</a:t>
            </a:r>
            <a:r>
              <a:rPr lang="en-US" sz="800" strike="sngStrike" dirty="0" err="1" smtClean="0"/>
              <a:t>ghoeh</a:t>
            </a:r>
            <a:endParaRPr lang="en-US" sz="800" strike="sngStrike" dirty="0" smtClean="0"/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9025164" y="6363051"/>
            <a:ext cx="2294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Bad Guys: Sweden-</a:t>
            </a:r>
            <a:r>
              <a:rPr lang="en-US" sz="800" strike="sngStrike" dirty="0" err="1" smtClean="0"/>
              <a:t>Saude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ariba</a:t>
            </a:r>
            <a:endParaRPr lang="en-US" sz="800" strike="sngStrike" dirty="0" smtClean="0"/>
          </a:p>
          <a:p>
            <a:r>
              <a:rPr lang="en-US" sz="800" strike="sngStrike" dirty="0"/>
              <a:t>	</a:t>
            </a:r>
            <a:r>
              <a:rPr lang="en-US" sz="800" strike="sngStrike" dirty="0" err="1" smtClean="0"/>
              <a:t>germana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uncdie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suad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aruiab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9203796" y="6642556"/>
            <a:ext cx="1275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382" y="5565435"/>
            <a:ext cx="816396" cy="11487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043719" y="6327957"/>
            <a:ext cx="2094560" cy="47256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32963" y="5776667"/>
            <a:ext cx="16626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UN – </a:t>
            </a:r>
            <a:r>
              <a:rPr lang="en-US" sz="800" dirty="0" err="1" smtClean="0"/>
              <a:t>Internatoina</a:t>
            </a:r>
            <a:r>
              <a:rPr lang="en-US" sz="800" dirty="0" smtClean="0"/>
              <a:t> Law Web Service</a:t>
            </a:r>
          </a:p>
          <a:p>
            <a:r>
              <a:rPr lang="en-US" sz="800" dirty="0" smtClean="0"/>
              <a:t>US </a:t>
            </a:r>
            <a:r>
              <a:rPr lang="en-US" sz="800" dirty="0" err="1" smtClean="0"/>
              <a:t>Citzen</a:t>
            </a:r>
            <a:r>
              <a:rPr lang="en-US" sz="800" dirty="0" smtClean="0"/>
              <a:t> – Jason N. Meiers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33" y="3290560"/>
            <a:ext cx="1390423" cy="15417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96629" y="3187822"/>
            <a:ext cx="1414300" cy="187788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56" y="1837378"/>
            <a:ext cx="1357884" cy="13578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993839" y="6112513"/>
            <a:ext cx="19832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https://www.icj-cij.org/case/70/judgments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40" y="5540889"/>
            <a:ext cx="1115376" cy="11153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164131" y="5461039"/>
            <a:ext cx="19543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hlinkClick r:id="rId6"/>
              </a:rPr>
              <a:t>Judgment of 26 </a:t>
            </a:r>
            <a:endParaRPr lang="en-US" b="1" dirty="0" smtClean="0">
              <a:latin typeface="Arial" panose="020B0604020202020204" pitchFamily="34" charset="0"/>
              <a:hlinkClick r:id="rId6"/>
            </a:endParaRPr>
          </a:p>
          <a:p>
            <a:r>
              <a:rPr lang="en-US" b="1" dirty="0" smtClean="0">
                <a:latin typeface="Arial" panose="020B0604020202020204" pitchFamily="34" charset="0"/>
                <a:hlinkClick r:id="rId6"/>
              </a:rPr>
              <a:t>November </a:t>
            </a:r>
            <a:r>
              <a:rPr lang="en-US" b="1" dirty="0">
                <a:latin typeface="Arial" panose="020B0604020202020204" pitchFamily="34" charset="0"/>
                <a:hlinkClick r:id="rId6"/>
              </a:rPr>
              <a:t>1984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054" y="5549069"/>
            <a:ext cx="886639" cy="110719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621776" y="1258271"/>
            <a:ext cx="448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United States of America, represented by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644150" y="1494482"/>
            <a:ext cx="1000320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Hon. Davis R. Robinson, Legal Adviser, United States Department of State, as Agent and Counsel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Mr. Daniel W. McGovern, Principal Deputy Legal Adviser, United States Department of State, </a:t>
            </a:r>
            <a:endParaRPr lang="en-US" sz="1200" dirty="0" smtClean="0"/>
          </a:p>
          <a:p>
            <a:r>
              <a:rPr lang="en-US" sz="1200" dirty="0" smtClean="0"/>
              <a:t>Mr</a:t>
            </a:r>
            <a:r>
              <a:rPr lang="en-US" sz="1200" dirty="0"/>
              <a:t>. Patrick M. Norton, Assistant Legal Adviser, United States Department of State, </a:t>
            </a:r>
            <a:endParaRPr lang="en-US" sz="1200" dirty="0" smtClean="0"/>
          </a:p>
          <a:p>
            <a:r>
              <a:rPr lang="en-US" sz="1200" dirty="0" smtClean="0"/>
              <a:t>as </a:t>
            </a:r>
            <a:r>
              <a:rPr lang="en-US" sz="1200" dirty="0"/>
              <a:t>Deputy-Agents and Counsel, Mr. Ted A. Borek, Assistant Legal Adviser, United States Department of State, 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Mr</a:t>
            </a:r>
            <a:r>
              <a:rPr lang="en-US" sz="1200" dirty="0"/>
              <a:t>. </a:t>
            </a:r>
            <a:r>
              <a:rPr lang="en-US" sz="1200" dirty="0" err="1"/>
              <a:t>Myres</a:t>
            </a:r>
            <a:r>
              <a:rPr lang="en-US" sz="1200" dirty="0"/>
              <a:t> S. McDougal, Sterling Professor of Law Emeritus, Yale University, Yale Law School, New Haven, </a:t>
            </a:r>
            <a:r>
              <a:rPr lang="en-US" sz="1200" dirty="0" smtClean="0"/>
              <a:t>Connecticut </a:t>
            </a:r>
            <a:r>
              <a:rPr lang="en-US" sz="1200" dirty="0"/>
              <a:t>; </a:t>
            </a:r>
            <a:endParaRPr lang="en-US" sz="1200" dirty="0" smtClean="0"/>
          </a:p>
          <a:p>
            <a:endParaRPr lang="en-US" sz="1200" dirty="0" smtClean="0"/>
          </a:p>
          <a:p>
            <a:r>
              <a:rPr lang="en-US" sz="1200" dirty="0" smtClean="0"/>
              <a:t>Distinguished </a:t>
            </a:r>
            <a:r>
              <a:rPr lang="en-US" sz="1200" dirty="0"/>
              <a:t>Visiting Professor of Law, New York Law School, New York, New </a:t>
            </a:r>
            <a:r>
              <a:rPr lang="en-US" sz="1200" dirty="0" smtClean="0"/>
              <a:t>York</a:t>
            </a:r>
          </a:p>
          <a:p>
            <a:r>
              <a:rPr lang="en-US" sz="1200" dirty="0" smtClean="0"/>
              <a:t>Mr</a:t>
            </a:r>
            <a:r>
              <a:rPr lang="en-US" sz="1200" dirty="0"/>
              <a:t>. John Norton Moore, Walter L. Brown Professor of Law, University of Virginia School of Law, Charlottesville, </a:t>
            </a:r>
            <a:r>
              <a:rPr lang="en-US" sz="1200" dirty="0" smtClean="0"/>
              <a:t>Virginia</a:t>
            </a:r>
          </a:p>
          <a:p>
            <a:r>
              <a:rPr lang="en-US" sz="1200" dirty="0" smtClean="0"/>
              <a:t>Mr</a:t>
            </a:r>
            <a:r>
              <a:rPr lang="en-US" sz="1200" dirty="0"/>
              <a:t>. Fred L. Morrison, Professor of Law, the Law School of the University of Minnesota, Minneapolis, </a:t>
            </a:r>
            <a:r>
              <a:rPr lang="en-US" sz="1200" dirty="0" smtClean="0"/>
              <a:t>Minnesota</a:t>
            </a:r>
          </a:p>
          <a:p>
            <a:r>
              <a:rPr lang="en-US" sz="1200" dirty="0" smtClean="0"/>
              <a:t>Mr</a:t>
            </a:r>
            <a:r>
              <a:rPr lang="en-US" sz="1200" dirty="0"/>
              <a:t>. Stefan A. </a:t>
            </a:r>
            <a:r>
              <a:rPr lang="en-US" sz="1200" dirty="0" err="1"/>
              <a:t>Riesenfeld</a:t>
            </a:r>
            <a:r>
              <a:rPr lang="en-US" sz="1200" dirty="0"/>
              <a:t>, Professor of Law, University of California, School of Law, Berkeley, California, and Hastings College of the Law, San Francisco, </a:t>
            </a:r>
            <a:r>
              <a:rPr lang="en-US" sz="1200" dirty="0" smtClean="0"/>
              <a:t>California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Mr. Louis B. </a:t>
            </a:r>
            <a:r>
              <a:rPr lang="en-US" sz="1200" dirty="0" err="1"/>
              <a:t>Sohn</a:t>
            </a:r>
            <a:r>
              <a:rPr lang="en-US" sz="1200" dirty="0"/>
              <a:t>. Woodruff Professor of International Law, University of Georgia School of Law, Athens, </a:t>
            </a:r>
            <a:r>
              <a:rPr lang="en-US" sz="1200" dirty="0" smtClean="0"/>
              <a:t>Georgia</a:t>
            </a:r>
          </a:p>
          <a:p>
            <a:r>
              <a:rPr lang="en-US" sz="1200" dirty="0" smtClean="0"/>
              <a:t>Bemis </a:t>
            </a:r>
            <a:r>
              <a:rPr lang="en-US" sz="1200" dirty="0"/>
              <a:t>Professor of International Law Emeritus, Harvard Law School, Cambridge, Massachusetts, as </a:t>
            </a:r>
            <a:r>
              <a:rPr lang="en-US" sz="1200" dirty="0" smtClean="0"/>
              <a:t>Counsel</a:t>
            </a:r>
          </a:p>
          <a:p>
            <a:r>
              <a:rPr lang="en-US" sz="1200" dirty="0" smtClean="0"/>
              <a:t>Ms</a:t>
            </a:r>
            <a:r>
              <a:rPr lang="en-US" sz="1200" dirty="0"/>
              <a:t>. Frances A. Armstrong, Attorney-Adviser, Office of the Legal Adviser, United States Department of State</a:t>
            </a:r>
            <a:r>
              <a:rPr lang="en-US" sz="1200" dirty="0" smtClean="0"/>
              <a:t>,</a:t>
            </a:r>
          </a:p>
          <a:p>
            <a:r>
              <a:rPr lang="en-US" sz="1200" dirty="0" smtClean="0"/>
              <a:t> </a:t>
            </a:r>
            <a:r>
              <a:rPr lang="en-US" sz="1200" dirty="0"/>
              <a:t>Mr. Michael J. Danaher, Member of the Bar of the State of California, </a:t>
            </a:r>
            <a:endParaRPr lang="en-US" sz="1200" dirty="0" smtClean="0"/>
          </a:p>
          <a:p>
            <a:r>
              <a:rPr lang="en-US" sz="1200" dirty="0" smtClean="0"/>
              <a:t>Ms</a:t>
            </a:r>
            <a:r>
              <a:rPr lang="en-US" sz="1200" dirty="0"/>
              <a:t>. Joan E. Donoghue, Attorney-Adviser, Office of the Legal Adviser, United States Department of </a:t>
            </a:r>
            <a:r>
              <a:rPr lang="en-US" sz="1200" dirty="0" smtClean="0"/>
              <a:t>State</a:t>
            </a:r>
          </a:p>
          <a:p>
            <a:r>
              <a:rPr lang="en-US" sz="1200" dirty="0" smtClean="0"/>
              <a:t>Ms</a:t>
            </a:r>
            <a:r>
              <a:rPr lang="en-US" sz="1200" dirty="0"/>
              <a:t>. Mary W. Ennis, Attorney-Adviser, Office of the Legal Adviser, United States Department of State, </a:t>
            </a:r>
            <a:endParaRPr lang="en-US" sz="1200" dirty="0" smtClean="0"/>
          </a:p>
          <a:p>
            <a:r>
              <a:rPr lang="en-US" sz="1200" dirty="0" smtClean="0"/>
              <a:t>Mr</a:t>
            </a:r>
            <a:r>
              <a:rPr lang="en-US" sz="1200" dirty="0"/>
              <a:t>. Peter M. Olson, Attorney-Adviser, Office of the Legal Adviser, United States Department of State, </a:t>
            </a:r>
            <a:endParaRPr lang="en-US" sz="1200" dirty="0" smtClean="0"/>
          </a:p>
          <a:p>
            <a:r>
              <a:rPr lang="en-US" sz="1200" dirty="0" smtClean="0"/>
              <a:t>Mr</a:t>
            </a:r>
            <a:r>
              <a:rPr lang="en-US" sz="1200" dirty="0"/>
              <a:t>. Jonathan B. Schwartz, Attorney-Adviser, Office of the Legal Adviser, United States Department of State, </a:t>
            </a:r>
            <a:endParaRPr lang="en-US" sz="1200" dirty="0" smtClean="0"/>
          </a:p>
          <a:p>
            <a:r>
              <a:rPr lang="en-US" sz="1200" dirty="0" smtClean="0"/>
              <a:t>Ms</a:t>
            </a:r>
            <a:r>
              <a:rPr lang="en-US" sz="1200" dirty="0"/>
              <a:t>. Jamison M. Selby, Attorney-Adviser, Office of the Legal Adviser, United States Department of State, </a:t>
            </a:r>
            <a:endParaRPr lang="en-US" sz="1200" dirty="0" smtClean="0"/>
          </a:p>
          <a:p>
            <a:r>
              <a:rPr lang="en-US" sz="1200" dirty="0" smtClean="0"/>
              <a:t>Mr</a:t>
            </a:r>
            <a:r>
              <a:rPr lang="en-US" sz="1200" dirty="0"/>
              <a:t>. </a:t>
            </a:r>
            <a:r>
              <a:rPr lang="en-US" sz="1200" dirty="0" smtClean="0"/>
              <a:t>George Taft</a:t>
            </a:r>
            <a:r>
              <a:rPr lang="en-US" sz="1200" dirty="0"/>
              <a:t>, Attorney-Adviser, Office of the Legal Adviser, United States Department of State, </a:t>
            </a:r>
            <a:endParaRPr lang="en-US" sz="1200" dirty="0" smtClean="0"/>
          </a:p>
          <a:p>
            <a:r>
              <a:rPr lang="en-US" sz="1200" dirty="0" smtClean="0"/>
              <a:t>Ms</a:t>
            </a:r>
            <a:r>
              <a:rPr lang="en-US" sz="1200" dirty="0"/>
              <a:t>. Gayle R. </a:t>
            </a:r>
            <a:r>
              <a:rPr lang="en-US" sz="1200" dirty="0" err="1"/>
              <a:t>Teicher</a:t>
            </a:r>
            <a:r>
              <a:rPr lang="en-US" sz="1200" dirty="0"/>
              <a:t>, Attorney-Adviser, Office of the Legal Adviser, </a:t>
            </a:r>
            <a:r>
              <a:rPr lang="en-US" sz="1200" dirty="0" err="1"/>
              <a:t>Ucited</a:t>
            </a:r>
            <a:r>
              <a:rPr lang="en-US" sz="1200" dirty="0"/>
              <a:t> States, Department of State, as Attorney-Advisers.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99" y="5540889"/>
            <a:ext cx="1096222" cy="109622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479685" y="2811596"/>
            <a:ext cx="1108871" cy="2654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1319382" y="5507546"/>
            <a:ext cx="163084" cy="57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976616" y="6183697"/>
            <a:ext cx="1642551" cy="47256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09" y="5565434"/>
            <a:ext cx="1441352" cy="107962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4" y="5180829"/>
            <a:ext cx="1413486" cy="140720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695488" y="4156526"/>
            <a:ext cx="35668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02124"/>
                </a:solidFill>
                <a:latin typeface="Google Sans"/>
              </a:rPr>
              <a:t> (Art. 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94.1 of the Charter, Art. 60 of the Statute).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043719" y="4780601"/>
            <a:ext cx="3413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02124"/>
                </a:solidFill>
                <a:latin typeface="Google Sans"/>
              </a:rPr>
              <a:t>The decisions of the ICJ are binding and final for the States and </a:t>
            </a:r>
            <a:r>
              <a:rPr lang="en-US" sz="1000" dirty="0">
                <a:solidFill>
                  <a:srgbClr val="040C28"/>
                </a:solidFill>
                <a:latin typeface="Google Sans"/>
              </a:rPr>
              <a:t>cannot be appealed against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 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906" y="1242287"/>
            <a:ext cx="1492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FBI:PARTNER:</a:t>
            </a:r>
          </a:p>
          <a:p>
            <a:r>
              <a:rPr lang="en-US" b="1" dirty="0" smtClean="0"/>
              <a:t>RESEARCH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58509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5" y="1313472"/>
            <a:ext cx="5686042" cy="32270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8" name="Rectangle 7"/>
          <p:cNvSpPr/>
          <p:nvPr/>
        </p:nvSpPr>
        <p:spPr>
          <a:xfrm>
            <a:off x="5155688" y="6062485"/>
            <a:ext cx="316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delivers the following Judgment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5807579" y="5693121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April 1984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51831" y="4880151"/>
            <a:ext cx="1457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 May 1984,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670361" y="158701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896" y="1494779"/>
            <a:ext cx="1854570" cy="103855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69864" y="1649727"/>
            <a:ext cx="9534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George Shultz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06" y="1614067"/>
            <a:ext cx="599986" cy="7999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210" y="2647712"/>
            <a:ext cx="2619375" cy="1743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1054" y="2758183"/>
            <a:ext cx="1364695" cy="15131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854" y="2677796"/>
            <a:ext cx="971491" cy="7248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346" y="3498955"/>
            <a:ext cx="1094848" cy="122395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447293" y="2528423"/>
            <a:ext cx="2688455" cy="219448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9623306" y="2953062"/>
            <a:ext cx="2158963" cy="1663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41500" y="4741651"/>
            <a:ext cx="3059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Person Creates Journal</a:t>
            </a:r>
          </a:p>
          <a:p>
            <a:r>
              <a:rPr lang="en-US" sz="1200" dirty="0" smtClean="0"/>
              <a:t>For Legal </a:t>
            </a:r>
            <a:r>
              <a:rPr lang="en-US" sz="1200" dirty="0" err="1" smtClean="0"/>
              <a:t>Interanl</a:t>
            </a:r>
            <a:r>
              <a:rPr lang="en-US" sz="1200" dirty="0" smtClean="0"/>
              <a:t> Research for United </a:t>
            </a:r>
            <a:r>
              <a:rPr lang="en-US" sz="1200" dirty="0" err="1" smtClean="0"/>
              <a:t>Staetes</a:t>
            </a:r>
            <a:r>
              <a:rPr lang="en-US" sz="1200" dirty="0" smtClean="0"/>
              <a:t> </a:t>
            </a:r>
          </a:p>
          <a:p>
            <a:r>
              <a:rPr lang="en-US" sz="1200" dirty="0" smtClean="0"/>
              <a:t>Unties Nations </a:t>
            </a:r>
            <a:r>
              <a:rPr lang="en-US" sz="1200" dirty="0" err="1" smtClean="0"/>
              <a:t>InterhanL</a:t>
            </a:r>
            <a:r>
              <a:rPr lang="en-US" sz="1200" dirty="0" smtClean="0"/>
              <a:t> Court</a:t>
            </a:r>
            <a:endParaRPr lang="en-US" sz="12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62188" y="5480080"/>
            <a:ext cx="1817732" cy="12597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325466" y="5480080"/>
            <a:ext cx="2992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Puts data in these books with </a:t>
            </a:r>
          </a:p>
          <a:p>
            <a:r>
              <a:rPr lang="en-US" dirty="0" smtClean="0"/>
              <a:t>Web Service  and</a:t>
            </a:r>
          </a:p>
          <a:p>
            <a:r>
              <a:rPr lang="en-US" dirty="0" err="1" smtClean="0"/>
              <a:t>Winows</a:t>
            </a:r>
            <a:r>
              <a:rPr lang="en-US" dirty="0" smtClean="0"/>
              <a:t>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07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94058" y="1843477"/>
            <a:ext cx="19575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1050" dirty="0">
                <a:solidFill>
                  <a:srgbClr val="4574A1"/>
                </a:solidFill>
                <a:latin typeface="EB Garamond"/>
                <a:hlinkClick r:id="rId2"/>
              </a:rPr>
              <a:t>legal-fo-support-dl@state.gov</a:t>
            </a:r>
            <a:endParaRPr lang="en-US" sz="1050" b="0" i="0" dirty="0">
              <a:solidFill>
                <a:srgbClr val="333333"/>
              </a:solidFill>
              <a:effectLst/>
              <a:latin typeface="EB Garamond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11852" y="182880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dirty="0">
                <a:solidFill>
                  <a:srgbClr val="333333"/>
                </a:solidFill>
                <a:latin typeface="EB Garamond"/>
              </a:rPr>
              <a:t>202-647-5036</a:t>
            </a:r>
            <a:endParaRPr lang="en-US" b="0" i="0" dirty="0">
              <a:solidFill>
                <a:srgbClr val="333333"/>
              </a:solidFill>
              <a:effectLst/>
              <a:latin typeface="EB Garamon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9" name="Rectangle 8"/>
          <p:cNvSpPr/>
          <p:nvPr/>
        </p:nvSpPr>
        <p:spPr>
          <a:xfrm>
            <a:off x="739514" y="1828800"/>
            <a:ext cx="46774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Ms. Gayle R. </a:t>
            </a:r>
            <a:r>
              <a:rPr lang="en-US" dirty="0" err="1"/>
              <a:t>Teicher</a:t>
            </a:r>
            <a:r>
              <a:rPr lang="en-US" dirty="0"/>
              <a:t>, Attorney-Adviser, Office of the Legal Adviser, </a:t>
            </a:r>
            <a:r>
              <a:rPr lang="en-US" dirty="0" err="1"/>
              <a:t>Ucited</a:t>
            </a:r>
            <a:r>
              <a:rPr lang="en-US" dirty="0"/>
              <a:t> States, Department of State, as Attorney-Advisers.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39515" y="2752130"/>
            <a:ext cx="10802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9515" y="3609068"/>
            <a:ext cx="10802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39514" y="2798296"/>
            <a:ext cx="111228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Mr. George Taft, Attorney-Adviser, Office of the Legal Adviser, United States Department of State,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39514" y="3169470"/>
            <a:ext cx="1206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Ms. Jamison M. Selby, Attorney-Adviser, Office of the Legal Adviser, United States Department of </a:t>
            </a:r>
            <a:r>
              <a:rPr lang="en-US" dirty="0" smtClean="0"/>
              <a:t>State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39514" y="3996447"/>
            <a:ext cx="72231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Mr. Michael J. Danaher, Member of the Bar of the State of </a:t>
            </a:r>
            <a:r>
              <a:rPr lang="en-US" sz="1600" dirty="0" smtClean="0"/>
              <a:t>California </a:t>
            </a:r>
            <a:endParaRPr lang="en-US" sz="1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6" y="3852119"/>
            <a:ext cx="404727" cy="4029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3" y="1324888"/>
            <a:ext cx="678942" cy="67894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61593" y="4237838"/>
            <a:ext cx="1164276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Mr. </a:t>
            </a:r>
            <a:r>
              <a:rPr lang="en-US" sz="1400" dirty="0" err="1"/>
              <a:t>Myres</a:t>
            </a:r>
            <a:r>
              <a:rPr lang="en-US" sz="1400" dirty="0"/>
              <a:t> S. McDougal, Sterling Professor of Law Emeritus, Yale University, Yale Law School, New Haven, Connecticut ; </a:t>
            </a:r>
          </a:p>
          <a:p>
            <a:r>
              <a:rPr lang="en-US" sz="1400" dirty="0"/>
              <a:t>Distinguished Visiting Professor of Law, New York Law School, New York, New York</a:t>
            </a:r>
          </a:p>
          <a:p>
            <a:r>
              <a:rPr lang="en-US" sz="1400" dirty="0"/>
              <a:t>Mr. John Norton Moore, Walter L. Brown Professor of Law, University of Virginia School of Law, Charlottesville, Virginia</a:t>
            </a:r>
          </a:p>
          <a:p>
            <a:r>
              <a:rPr lang="en-US" sz="1400" dirty="0"/>
              <a:t>Mr. Fred L. Morrison, Professor of Law, the Law School of the University of Minnesota, Minneapolis, Minnesota</a:t>
            </a:r>
          </a:p>
          <a:p>
            <a:r>
              <a:rPr lang="en-US" sz="1400" dirty="0"/>
              <a:t>Mr. Stefan A. </a:t>
            </a:r>
            <a:r>
              <a:rPr lang="en-US" sz="1400" dirty="0" err="1"/>
              <a:t>Riesenfeld</a:t>
            </a:r>
            <a:r>
              <a:rPr lang="en-US" sz="1400" dirty="0"/>
              <a:t>, Professor of Law, University of California, School of Law, Berkeley, California, and Hastings College of the Law, San Francisco, California</a:t>
            </a:r>
          </a:p>
          <a:p>
            <a:r>
              <a:rPr lang="en-US" sz="1400" dirty="0"/>
              <a:t> Mr. Louis B. </a:t>
            </a:r>
            <a:r>
              <a:rPr lang="en-US" sz="1400" dirty="0" err="1"/>
              <a:t>Sohn</a:t>
            </a:r>
            <a:r>
              <a:rPr lang="en-US" sz="1400" dirty="0"/>
              <a:t>. Woodruff Professor of International Law, University of Georgia School of Law, Athens, Georgia</a:t>
            </a:r>
          </a:p>
          <a:p>
            <a:r>
              <a:rPr lang="en-US" sz="1400" dirty="0"/>
              <a:t>Bemis Professor of International Law Emeritus, Harvard Law School, Cambridge, Massachusetts, as Counsel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298005" y="4227628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University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588260" y="1523397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Depment</a:t>
            </a:r>
            <a:r>
              <a:rPr lang="en-US" b="1" dirty="0" smtClean="0"/>
              <a:t> of </a:t>
            </a:r>
            <a:r>
              <a:rPr lang="en-US" b="1" dirty="0" err="1" smtClean="0"/>
              <a:t>StateSectary</a:t>
            </a:r>
            <a:endParaRPr lang="en-US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22" y="1337166"/>
            <a:ext cx="280329" cy="3708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811" y="1423414"/>
            <a:ext cx="364247" cy="48566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754265" y="1457422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George Shultz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195560" y="2493525"/>
            <a:ext cx="2024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 </a:t>
            </a:r>
            <a:r>
              <a:rPr lang="en-US" b="1" dirty="0"/>
              <a:t>Office of the </a:t>
            </a:r>
            <a:r>
              <a:rPr lang="en-US" b="1" dirty="0" smtClean="0"/>
              <a:t>Legal </a:t>
            </a:r>
          </a:p>
          <a:p>
            <a:r>
              <a:rPr lang="en-US" b="1" dirty="0" smtClean="0"/>
              <a:t>Advisor </a:t>
            </a:r>
            <a:endParaRPr lang="en-US" b="1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39514" y="3167628"/>
            <a:ext cx="108029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156981" y="5968620"/>
            <a:ext cx="15760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Department </a:t>
            </a:r>
            <a:r>
              <a:rPr lang="en-US" dirty="0"/>
              <a:t>of </a:t>
            </a:r>
            <a:endParaRPr lang="en-US" dirty="0" smtClean="0"/>
          </a:p>
          <a:p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918" y="5947977"/>
            <a:ext cx="990365" cy="8618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39" y="5964978"/>
            <a:ext cx="739958" cy="73995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56" y="5976610"/>
            <a:ext cx="731578" cy="72832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559229" y="5819991"/>
            <a:ext cx="11469861" cy="18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5248" y="5870440"/>
            <a:ext cx="856604" cy="94980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825908" y="5918577"/>
            <a:ext cx="841671" cy="92744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713378" y="5976610"/>
            <a:ext cx="1380548" cy="300913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Intelligence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713379" y="6415857"/>
            <a:ext cx="1380548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Computer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0" name="Straight Connector 39"/>
          <p:cNvCxnSpPr>
            <a:endCxn id="35" idx="3"/>
          </p:cNvCxnSpPr>
          <p:nvPr/>
        </p:nvCxnSpPr>
        <p:spPr>
          <a:xfrm flipV="1">
            <a:off x="8810191" y="6345345"/>
            <a:ext cx="901661" cy="41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68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82184" y="28530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United States of America in respect of a dispute concerning responsibility for military and paramilitary activities in and against Nicaragua.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2184" y="2531171"/>
            <a:ext cx="448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United States of America, represented by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9" name="Rectangle 8"/>
          <p:cNvSpPr/>
          <p:nvPr/>
        </p:nvSpPr>
        <p:spPr>
          <a:xfrm>
            <a:off x="8982302" y="2950740"/>
            <a:ext cx="2637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rather's</a:t>
            </a:r>
            <a:r>
              <a:rPr lang="en-US" dirty="0"/>
              <a:t> </a:t>
            </a:r>
            <a:r>
              <a:rPr lang="en-US" dirty="0" err="1"/>
              <a:t>newsport</a:t>
            </a:r>
            <a:r>
              <a:rPr lang="en-US" dirty="0"/>
              <a:t> </a:t>
            </a:r>
            <a:r>
              <a:rPr lang="en-US" dirty="0" smtClean="0"/>
              <a:t>1986 </a:t>
            </a:r>
            <a:r>
              <a:rPr lang="en-US" dirty="0" err="1"/>
              <a:t>nicaragua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155" y="1647960"/>
            <a:ext cx="1767056" cy="9895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938" y="1577538"/>
            <a:ext cx="1327364" cy="11430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129" y="4285333"/>
            <a:ext cx="877534" cy="4105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97048" y="4285333"/>
            <a:ext cx="917614" cy="41059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926322" y="3620505"/>
            <a:ext cx="1951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</a:p>
          <a:p>
            <a:r>
              <a:rPr lang="en-US" dirty="0" smtClean="0"/>
              <a:t>CPVA v2:FBI:IDPAN</a:t>
            </a:r>
          </a:p>
          <a:p>
            <a:r>
              <a:rPr lang="en-US" dirty="0" smtClean="0"/>
              <a:t>2014 </a:t>
            </a:r>
            <a:r>
              <a:rPr lang="en-US" sz="800" strike="sngStrike" dirty="0" err="1" smtClean="0"/>
              <a:t>riot.cisco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montroing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1" y="2833307"/>
            <a:ext cx="1377997" cy="78019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74990" y="3972291"/>
            <a:ext cx="2533338" cy="23814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449048" y="4105976"/>
            <a:ext cx="2186663" cy="2025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048" y="4759885"/>
            <a:ext cx="2147119" cy="12023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438" y="4169898"/>
            <a:ext cx="877534" cy="4105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73357" y="4169898"/>
            <a:ext cx="917614" cy="41059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567362" y="4236351"/>
            <a:ext cx="1290312" cy="94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45400" y="3668469"/>
            <a:ext cx="1290312" cy="94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558" y="5163039"/>
            <a:ext cx="2040035" cy="13511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824" y="4144379"/>
            <a:ext cx="696997" cy="46162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-138533" y="2706535"/>
            <a:ext cx="11422505" cy="104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39" y="2909255"/>
            <a:ext cx="628294" cy="62829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39843" y="437519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99" y="5540889"/>
            <a:ext cx="1096222" cy="10962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5019394" y="5294689"/>
            <a:ext cx="669757" cy="54391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105702" y="5380336"/>
            <a:ext cx="497140" cy="32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109" y="5437755"/>
            <a:ext cx="492973" cy="276065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3261564" y="4886302"/>
            <a:ext cx="1206077" cy="1172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3291597" y="5652033"/>
            <a:ext cx="1206077" cy="11726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4467641" y="4886302"/>
            <a:ext cx="99721" cy="17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00682" y="461220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Jgsch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259837" y="161871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56300" y="22763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18" y="3877195"/>
            <a:ext cx="511288" cy="51128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2" y="2153175"/>
            <a:ext cx="556028" cy="5560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2926" y="4260772"/>
            <a:ext cx="341367" cy="45515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451485" y="4387572"/>
            <a:ext cx="530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!NAME </a:t>
            </a:r>
            <a:r>
              <a:rPr lang="en-US" dirty="0" err="1" smtClean="0"/>
              <a:t>CHANGE</a:t>
            </a:r>
            <a:r>
              <a:rPr lang="en-US" sz="800" strike="sngStrike" dirty="0" err="1" smtClean="0"/>
              <a:t>.x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y.roth.ibm.damile.apple.atari.tango.me</a:t>
            </a:r>
            <a:r>
              <a:rPr lang="en-US" dirty="0" err="1" smtClean="0"/>
              <a:t>:HMOCE:LUX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133" y="3916377"/>
            <a:ext cx="969925" cy="9699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4084" y="3594147"/>
            <a:ext cx="1786550" cy="1417215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0897849" y="1261410"/>
            <a:ext cx="1335695" cy="6245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096000" y="1852305"/>
            <a:ext cx="18473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!</a:t>
            </a:r>
            <a:r>
              <a:rPr lang="en-US" sz="800" dirty="0" err="1" smtClean="0"/>
              <a:t>homcide;nana</a:t>
            </a:r>
            <a:endParaRPr lang="en-US" sz="8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7139" y="1216337"/>
            <a:ext cx="12057722" cy="567601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11" y="1325643"/>
            <a:ext cx="629522" cy="47153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6074292" y="1757702"/>
            <a:ext cx="145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Nana’s House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47871" y="1840705"/>
            <a:ext cx="1382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Papa(0.01 </a:t>
            </a:r>
            <a:r>
              <a:rPr lang="en-US" sz="800" dirty="0" err="1" smtClean="0"/>
              <a:t>sieltn</a:t>
            </a:r>
            <a:r>
              <a:rPr lang="en-US" sz="800" dirty="0" smtClean="0"/>
              <a:t> he bought it</a:t>
            </a:r>
            <a:endParaRPr lang="en-US" sz="8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627" y="1372986"/>
            <a:ext cx="731319" cy="73131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69372" y="1787698"/>
            <a:ext cx="2559372" cy="146431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522115" y="2363853"/>
            <a:ext cx="2525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Password: Pizza</a:t>
            </a:r>
          </a:p>
          <a:p>
            <a:r>
              <a:rPr lang="en-US" dirty="0" smtClean="0"/>
              <a:t>TV to </a:t>
            </a:r>
            <a:r>
              <a:rPr lang="en-US" dirty="0" err="1" smtClean="0"/>
              <a:t>Pizzaria</a:t>
            </a:r>
            <a:r>
              <a:rPr lang="en-US" dirty="0" smtClean="0"/>
              <a:t> (NARC)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maybe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 went </a:t>
            </a:r>
            <a:r>
              <a:rPr lang="en-US" sz="800" strike="sngStrike" dirty="0" err="1" smtClean="0"/>
              <a:t>ot</a:t>
            </a:r>
            <a:r>
              <a:rPr lang="en-US" sz="800" strike="sngStrike" dirty="0" smtClean="0"/>
              <a:t> pizzeria (0.1bier) when others odd.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3972367" y="3270822"/>
            <a:ext cx="5645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Uncle Secure </a:t>
            </a:r>
            <a:r>
              <a:rPr lang="en-US" dirty="0" err="1" smtClean="0"/>
              <a:t>Pickup:Pasword</a:t>
            </a:r>
            <a:r>
              <a:rPr lang="en-US" dirty="0" smtClean="0"/>
              <a:t> Pizza</a:t>
            </a:r>
          </a:p>
          <a:p>
            <a:r>
              <a:rPr lang="en-US" strike="sngStrike" dirty="0" smtClean="0"/>
              <a:t>Don’t Tell you mother and father about </a:t>
            </a:r>
            <a:r>
              <a:rPr lang="en-US" strike="sngStrike" dirty="0" err="1" smtClean="0"/>
              <a:t>this.Promise</a:t>
            </a:r>
            <a:endParaRPr lang="en-US" strike="sngStrike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5813486" y="3874130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ugdvt1KzM - Pizza</a:t>
            </a:r>
            <a:endParaRPr lang="en-US" sz="800" strike="sngStrike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536264" y="2444612"/>
            <a:ext cx="5472207" cy="164745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4287187" y="3270822"/>
            <a:ext cx="2188564" cy="101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039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32" y="2381676"/>
            <a:ext cx="1004340" cy="138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14" y="2381675"/>
            <a:ext cx="1257401" cy="13807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61351" y="2578308"/>
            <a:ext cx="183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Franci</a:t>
            </a:r>
            <a:r>
              <a:rPr lang="en-US" dirty="0" smtClean="0"/>
              <a:t> </a:t>
            </a:r>
            <a:r>
              <a:rPr lang="en-US" strike="sngStrike" dirty="0" err="1" smtClean="0"/>
              <a:t>Cico</a:t>
            </a:r>
            <a:r>
              <a:rPr lang="en-US" strike="sngStrike" dirty="0" smtClean="0"/>
              <a:t> Kid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43" y="2219054"/>
            <a:ext cx="2683242" cy="194629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7869836" y="2578308"/>
            <a:ext cx="1304144" cy="1184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704943" y="2254821"/>
            <a:ext cx="2683242" cy="171757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752073" y="2088854"/>
            <a:ext cx="1185999" cy="171757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102964" y="2088854"/>
            <a:ext cx="1558976" cy="171757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798" y="4347148"/>
            <a:ext cx="727308" cy="93293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102964" y="3972393"/>
            <a:ext cx="2308485" cy="1307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31450" y="3981929"/>
            <a:ext cx="100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Kyle; </a:t>
            </a:r>
            <a:r>
              <a:rPr lang="en-US" strike="sngStrike" dirty="0" err="1" smtClean="0"/>
              <a:t>Glu</a:t>
            </a:r>
            <a:endParaRPr lang="en-US" strike="sngStrik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106305" y="3954829"/>
            <a:ext cx="1555635" cy="156155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000407" y="2088854"/>
            <a:ext cx="3642609" cy="2076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728210" y="1813810"/>
            <a:ext cx="2308485" cy="2168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445587" y="2039815"/>
            <a:ext cx="1732327" cy="1942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24778" y="1668708"/>
            <a:ext cx="1347339" cy="9593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511" y="2719736"/>
            <a:ext cx="1346937" cy="89208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1168" y="2295312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FBI:WMD:BLACK 1986/7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9705" y="4626237"/>
            <a:ext cx="26752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Physics Math</a:t>
            </a:r>
          </a:p>
          <a:p>
            <a:r>
              <a:rPr lang="en-US" dirty="0" smtClean="0"/>
              <a:t>E=mc2 </a:t>
            </a:r>
            <a:r>
              <a:rPr lang="en-US" dirty="0" err="1" smtClean="0"/>
              <a:t>Liquad</a:t>
            </a:r>
            <a:r>
              <a:rPr lang="en-US" dirty="0" smtClean="0"/>
              <a:t> Calculations</a:t>
            </a:r>
          </a:p>
          <a:p>
            <a:r>
              <a:rPr lang="en-US" dirty="0" smtClean="0"/>
              <a:t>Fusion(</a:t>
            </a:r>
            <a:r>
              <a:rPr lang="en-US" dirty="0" err="1" smtClean="0"/>
              <a:t>venes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Angela Merkel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25" y="6282090"/>
            <a:ext cx="389747" cy="37756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435902" y="6282090"/>
            <a:ext cx="742012" cy="377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197" y="6495357"/>
            <a:ext cx="579749" cy="275648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2435902" y="6041036"/>
            <a:ext cx="742012" cy="8169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468700" y="6160688"/>
            <a:ext cx="709214" cy="67441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45" y="6495055"/>
            <a:ext cx="410013" cy="2296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256" y="5275138"/>
            <a:ext cx="539646" cy="40473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 flipV="1">
            <a:off x="1572117" y="5226401"/>
            <a:ext cx="1156093" cy="60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870379" y="5226401"/>
            <a:ext cx="677946" cy="54994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9704" y="4626237"/>
            <a:ext cx="2488367" cy="12393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689548" y="4467069"/>
            <a:ext cx="1746354" cy="1573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677445" y="6282090"/>
            <a:ext cx="410013" cy="488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31450" y="6079380"/>
            <a:ext cx="13660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G.MAINSTET</a:t>
            </a:r>
          </a:p>
          <a:p>
            <a:r>
              <a:rPr lang="en-US" sz="800" dirty="0" smtClean="0"/>
              <a:t>(</a:t>
            </a:r>
            <a:r>
              <a:rPr lang="en-US" sz="800" strike="sngStrike" dirty="0" smtClean="0"/>
              <a:t>Movie, fusion </a:t>
            </a:r>
            <a:r>
              <a:rPr lang="en-US" sz="800" strike="sngStrike" dirty="0" err="1" smtClean="0"/>
              <a:t>sicetist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431450" y="6133665"/>
            <a:ext cx="1366080" cy="67441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7139" y="1216337"/>
            <a:ext cx="12057722" cy="567601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49258" y="1224487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April 1984</a:t>
            </a:r>
          </a:p>
        </p:txBody>
      </p:sp>
    </p:spTree>
    <p:extLst>
      <p:ext uri="{BB962C8B-B14F-4D97-AF65-F5344CB8AC3E}">
        <p14:creationId xmlns:p14="http://schemas.microsoft.com/office/powerpoint/2010/main" val="232205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91" y="1494779"/>
            <a:ext cx="1490990" cy="17297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16134" y="15056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Mr. Louis B. </a:t>
            </a:r>
            <a:r>
              <a:rPr lang="en-US" dirty="0" err="1"/>
              <a:t>Sohn</a:t>
            </a:r>
            <a:r>
              <a:rPr lang="en-US" dirty="0"/>
              <a:t>. Woodruff Professor of International Law, University of Georgia School of Law, Athens, Georgia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7" y="3446424"/>
            <a:ext cx="1376754" cy="97822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16134" y="34305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Mr. Stefan A. </a:t>
            </a:r>
            <a:r>
              <a:rPr lang="en-US" dirty="0" err="1"/>
              <a:t>Riesenfeld</a:t>
            </a:r>
            <a:r>
              <a:rPr lang="en-US" dirty="0"/>
              <a:t>, Professor of Law, University of California, School of Law, Berkeley, California, and Hastings College of the Law, San Francisco, California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7" y="4646516"/>
            <a:ext cx="1526655" cy="85874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16134" y="4581930"/>
            <a:ext cx="45520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Mr. Fred L. Morrison, Professor of Law, the Law School of the University of Minnesota, Minneapolis, Minnesota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80204" y="-736782"/>
            <a:ext cx="12204898" cy="538329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880204" y="57496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By a letter from the United States Ambassador at The Hague to the Registrar dated 13 April 1984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80204" y="5447787"/>
            <a:ext cx="202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dated 13 April 1984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76467" y="6064444"/>
            <a:ext cx="1201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(inter alia)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777630" y="6110933"/>
            <a:ext cx="1146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ipso facto </a:t>
            </a:r>
          </a:p>
        </p:txBody>
      </p:sp>
    </p:spTree>
    <p:extLst>
      <p:ext uri="{BB962C8B-B14F-4D97-AF65-F5344CB8AC3E}">
        <p14:creationId xmlns:p14="http://schemas.microsoft.com/office/powerpoint/2010/main" val="2285741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70" y="1919758"/>
            <a:ext cx="1323108" cy="21575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0192" y="1941849"/>
            <a:ext cx="1201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(inter alia) </a:t>
            </a:r>
          </a:p>
        </p:txBody>
      </p:sp>
      <p:sp>
        <p:nvSpPr>
          <p:cNvPr id="6" name="Rectangle 5"/>
          <p:cNvSpPr/>
          <p:nvPr/>
        </p:nvSpPr>
        <p:spPr>
          <a:xfrm>
            <a:off x="2990107" y="2444544"/>
            <a:ext cx="1146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ipso facto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19170" y="1919758"/>
            <a:ext cx="1854010" cy="2157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303896" y="2561869"/>
            <a:ext cx="1477427" cy="22485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9567" y="14550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JFK</a:t>
            </a:r>
            <a:r>
              <a:rPr lang="en-US" dirty="0" smtClean="0"/>
              <a:t>(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71" y="4333069"/>
            <a:ext cx="1165177" cy="1561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71" y="2306938"/>
            <a:ext cx="1267650" cy="19520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573" y="1975367"/>
            <a:ext cx="1857375" cy="24574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610" y="4333069"/>
            <a:ext cx="1561578" cy="156157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4400551"/>
            <a:ext cx="2332687" cy="7110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488367" y="4333069"/>
            <a:ext cx="3552669" cy="156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535051" y="4333069"/>
            <a:ext cx="3111896" cy="17527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242278" y="4077326"/>
            <a:ext cx="2734456" cy="2173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820" y="3148408"/>
            <a:ext cx="1424188" cy="223928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250200" y="3134765"/>
            <a:ext cx="1477427" cy="22485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50200" y="261004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!JFK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250200" y="2953063"/>
            <a:ext cx="1219243" cy="2683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76820" y="191975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FRENCH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4422" y="2814802"/>
            <a:ext cx="73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LATIN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9148200" y="4571433"/>
            <a:ext cx="137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Medicine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791413" y="1506490"/>
            <a:ext cx="139390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Dr. Medicine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3267556" y="1465715"/>
            <a:ext cx="56598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Law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725609" y="1258968"/>
            <a:ext cx="6853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CIVILE CODE 88</a:t>
            </a:r>
            <a:r>
              <a:rPr lang="en-US" baseline="30000" dirty="0" smtClean="0"/>
              <a:t>th</a:t>
            </a:r>
            <a:r>
              <a:rPr lang="en-US" dirty="0" smtClean="0"/>
              <a:t>				44th		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388755" y="1560823"/>
            <a:ext cx="110777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2" idx="2"/>
          </p:cNvCxnSpPr>
          <p:nvPr/>
        </p:nvCxnSpPr>
        <p:spPr>
          <a:xfrm flipV="1">
            <a:off x="399875" y="2610048"/>
            <a:ext cx="519295" cy="57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33949" y="2953063"/>
            <a:ext cx="2335585" cy="899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791413" y="2444544"/>
            <a:ext cx="1198694" cy="2126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3687580" y="4432817"/>
            <a:ext cx="3822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1963711" y="1824394"/>
            <a:ext cx="2518060" cy="62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946516" y="2678914"/>
            <a:ext cx="1581740" cy="1124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2113613" y="2794714"/>
            <a:ext cx="2667907" cy="1928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4596" y="5726579"/>
            <a:ext cx="1599954" cy="104863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123" y="4590381"/>
            <a:ext cx="1465279" cy="223418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508384" y="5410379"/>
            <a:ext cx="295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Tecnick</a:t>
            </a:r>
            <a:r>
              <a:rPr lang="en-US" dirty="0" err="1" smtClean="0"/>
              <a:t>:HOCME:JESUES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nees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5397322" y="5396934"/>
            <a:ext cx="4572900" cy="1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072144" y="559821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88</a:t>
            </a:r>
            <a:r>
              <a:rPr lang="en-US" baseline="30000" dirty="0"/>
              <a:t>th</a:t>
            </a:r>
            <a:r>
              <a:rPr lang="en-US" dirty="0"/>
              <a:t>	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481771" y="5414565"/>
            <a:ext cx="299749" cy="22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70" y="5164112"/>
            <a:ext cx="203410" cy="49380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302" y="5031630"/>
            <a:ext cx="203410" cy="49380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280417" y="5201771"/>
            <a:ext cx="371153" cy="59624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886752" y="5005428"/>
            <a:ext cx="371153" cy="59624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9833259" y="5164112"/>
            <a:ext cx="632025" cy="562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236429" y="5209456"/>
            <a:ext cx="632025" cy="562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21991" y="2328335"/>
            <a:ext cx="1477427" cy="19173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4287188" y="2794714"/>
            <a:ext cx="1110134" cy="847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701008" y="1560823"/>
            <a:ext cx="443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G.VIRING.MARY?HOMEC:LUX:BUNNY IPX</a:t>
            </a:r>
          </a:p>
          <a:p>
            <a:r>
              <a:rPr lang="en-US" dirty="0"/>
              <a:t>	</a:t>
            </a:r>
            <a:r>
              <a:rPr lang="en-US" dirty="0" smtClean="0"/>
              <a:t>           ?HOMCEI:LUX:STILLBORN IPX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917510" y="4862003"/>
            <a:ext cx="1500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Kraft</a:t>
            </a:r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) Powers</a:t>
            </a:r>
            <a:endParaRPr lang="en-US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4798644" y="4841034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088018" y="2822101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328870" y="1530132"/>
            <a:ext cx="222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WWI:HOMCEI:KYSTAL</a:t>
            </a:r>
            <a:endParaRPr lang="en-US" dirty="0"/>
          </a:p>
        </p:txBody>
      </p:sp>
      <p:sp>
        <p:nvSpPr>
          <p:cNvPr id="78" name="Right Arrow 77"/>
          <p:cNvSpPr/>
          <p:nvPr/>
        </p:nvSpPr>
        <p:spPr>
          <a:xfrm rot="7991258">
            <a:off x="7798753" y="3271505"/>
            <a:ext cx="1296450" cy="1194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ight Arrow 78"/>
          <p:cNvSpPr/>
          <p:nvPr/>
        </p:nvSpPr>
        <p:spPr>
          <a:xfrm rot="10487971">
            <a:off x="1381994" y="1753669"/>
            <a:ext cx="4899806" cy="4286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81771" y="1650381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HOMCIE:IS_A:BELL</a:t>
            </a:r>
          </a:p>
          <a:p>
            <a:r>
              <a:rPr lang="en-US" dirty="0" smtClean="0"/>
              <a:t>JFK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250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95" y="1975344"/>
            <a:ext cx="1257300" cy="1438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025" y="1975344"/>
            <a:ext cx="7712613" cy="436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92" y="4351874"/>
            <a:ext cx="851561" cy="999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79" y="4464547"/>
            <a:ext cx="872887" cy="13117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970" y="1205705"/>
            <a:ext cx="937840" cy="69977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9854668" y="3534386"/>
            <a:ext cx="694922" cy="347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7" idx="1"/>
          </p:cNvCxnSpPr>
          <p:nvPr/>
        </p:nvCxnSpPr>
        <p:spPr>
          <a:xfrm>
            <a:off x="719010" y="3475241"/>
            <a:ext cx="1810869" cy="16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40" y="4297823"/>
            <a:ext cx="2053963" cy="136681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415743" y="4365876"/>
            <a:ext cx="1008309" cy="9856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462168" y="4419607"/>
            <a:ext cx="993132" cy="13566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788295" y="4297823"/>
            <a:ext cx="993132" cy="13566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5351489" y="4158091"/>
            <a:ext cx="1242963" cy="150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70695" y="1965782"/>
            <a:ext cx="1257300" cy="14478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5218" y="1318495"/>
            <a:ext cx="320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Remote </a:t>
            </a:r>
            <a:r>
              <a:rPr lang="en-US" dirty="0" err="1" smtClean="0"/>
              <a:t>Calls.DEA</a:t>
            </a:r>
            <a:r>
              <a:rPr lang="en-US" dirty="0" smtClean="0"/>
              <a:t>(LSD).cartoons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9" y="3832090"/>
            <a:ext cx="547232" cy="98045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70695" y="3832090"/>
            <a:ext cx="814523" cy="1079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7" y="5055632"/>
            <a:ext cx="2857500" cy="16002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5070" y="4772148"/>
            <a:ext cx="183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HOMCEI:LUX:CAR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885025" y="4158091"/>
            <a:ext cx="4244852" cy="233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123101" y="5141480"/>
            <a:ext cx="2054814" cy="1514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39065" y="5055632"/>
            <a:ext cx="1833761" cy="16002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782768" y="4345230"/>
            <a:ext cx="4483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G.FBI:WMD</a:t>
            </a:r>
            <a:r>
              <a:rPr lang="en-US" strike="sngStrike" dirty="0" smtClean="0"/>
              <a:t>(refrigerator)</a:t>
            </a:r>
          </a:p>
          <a:p>
            <a:r>
              <a:rPr lang="en-US" strike="sngStrike" dirty="0" smtClean="0"/>
              <a:t>IPX </a:t>
            </a:r>
            <a:r>
              <a:rPr lang="en-US" strike="sngStrike" dirty="0" err="1" smtClean="0"/>
              <a:t>nonPolcieTexasNA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calender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kkk</a:t>
            </a:r>
            <a:r>
              <a:rPr lang="en-US" strike="sngStrike" dirty="0" smtClean="0"/>
              <a:t> SF Giants)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9854668" y="3949549"/>
            <a:ext cx="2003562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FBI:WMD:SF </a:t>
            </a:r>
            <a:r>
              <a:rPr lang="en-US" dirty="0"/>
              <a:t>Giants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710" y="2520231"/>
            <a:ext cx="725160" cy="163786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37503" y="3124292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258746" y="2511574"/>
            <a:ext cx="317655" cy="16002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44" y="1349012"/>
            <a:ext cx="12152246" cy="55089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847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47438" y="1828800"/>
            <a:ext cx="1421008" cy="30572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15.6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5790" y="1371616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1995/6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830" y="1694793"/>
            <a:ext cx="2857500" cy="16002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15397" y="4227226"/>
            <a:ext cx="2904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KOCHEMAN</a:t>
            </a:r>
            <a:r>
              <a:rPr lang="en-US" sz="800" strike="sngStrike" dirty="0" err="1" smtClean="0"/>
              <a:t>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cook)</a:t>
            </a:r>
          </a:p>
          <a:p>
            <a:r>
              <a:rPr lang="en-US" strike="sngStrike" dirty="0" err="1" smtClean="0"/>
              <a:t>Justic</a:t>
            </a:r>
            <a:r>
              <a:rPr lang="en-US" strike="sngStrike" dirty="0" smtClean="0"/>
              <a:t> Run</a:t>
            </a:r>
          </a:p>
          <a:p>
            <a:r>
              <a:rPr lang="en-US" strike="sngStrike" dirty="0" smtClean="0"/>
              <a:t>Eric </a:t>
            </a:r>
            <a:r>
              <a:rPr lang="en-US" strike="sngStrike" dirty="0" err="1" smtClean="0"/>
              <a:t>Ludw</a:t>
            </a:r>
            <a:r>
              <a:rPr lang="en-US" strike="sngStrike" dirty="0" smtClean="0"/>
              <a:t> Glue</a:t>
            </a:r>
          </a:p>
          <a:p>
            <a:r>
              <a:rPr lang="en-US" strike="sngStrike" dirty="0" err="1" smtClean="0"/>
              <a:t>Justc</a:t>
            </a:r>
            <a:r>
              <a:rPr lang="en-US" strike="sngStrike" dirty="0" smtClean="0"/>
              <a:t> Run Speaker(</a:t>
            </a:r>
            <a:r>
              <a:rPr lang="en-US" strike="sngStrike" dirty="0" err="1" smtClean="0"/>
              <a:t>eric</a:t>
            </a:r>
            <a:r>
              <a:rPr lang="en-US" strike="sngStrike" dirty="0" smtClean="0"/>
              <a:t> glue)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015396" y="4227226"/>
            <a:ext cx="2743200" cy="108017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037" y="4236447"/>
            <a:ext cx="780952" cy="82857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353862" y="4227226"/>
            <a:ext cx="1558977" cy="1080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86772" y="3868037"/>
            <a:ext cx="4153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HOMCIE:LUX:COINTOWN 700/m</a:t>
            </a:r>
            <a:r>
              <a:rPr lang="en-US" strike="sngStrike" dirty="0" smtClean="0"/>
              <a:t> anatom</a:t>
            </a:r>
            <a:r>
              <a:rPr lang="en-US" dirty="0" smtClean="0"/>
              <a:t>y </a:t>
            </a:r>
          </a:p>
          <a:p>
            <a:r>
              <a:rPr lang="en-US" dirty="0"/>
              <a:t>	</a:t>
            </a:r>
            <a:r>
              <a:rPr lang="en-US" dirty="0" smtClean="0"/>
              <a:t>		IPX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255" y="2494893"/>
            <a:ext cx="3485714" cy="24380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163293" y="2445947"/>
            <a:ext cx="3876410" cy="25256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566620" y="2085670"/>
            <a:ext cx="4175030" cy="3760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902034" y="4226813"/>
            <a:ext cx="904275" cy="108059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937959" y="4628816"/>
            <a:ext cx="11183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In Designated(half) </a:t>
            </a:r>
            <a:r>
              <a:rPr lang="en-US" sz="800" strike="sngStrike" dirty="0" err="1" smtClean="0"/>
              <a:t>studne</a:t>
            </a:r>
            <a:r>
              <a:rPr lang="en-US" sz="800" strike="sngStrike" dirty="0" smtClean="0"/>
              <a:t> smoking </a:t>
            </a:r>
            <a:r>
              <a:rPr lang="en-US" sz="800" strike="sngStrike" dirty="0" err="1" smtClean="0"/>
              <a:t>coner</a:t>
            </a:r>
            <a:r>
              <a:rPr lang="en-US" sz="800" strike="sngStrike" dirty="0" smtClean="0"/>
              <a:t> Stephan </a:t>
            </a:r>
            <a:r>
              <a:rPr lang="en-US" sz="800" strike="sngStrike" dirty="0" err="1" smtClean="0"/>
              <a:t>linder</a:t>
            </a:r>
            <a:r>
              <a:rPr lang="en-US" sz="800" strike="sngStrike" dirty="0" smtClean="0"/>
              <a:t> eat the rest of apple(stem)</a:t>
            </a:r>
            <a:endParaRPr lang="en-US" sz="800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920295" y="4226813"/>
            <a:ext cx="1139268" cy="108017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>
            <a:endCxn id="18" idx="3"/>
          </p:cNvCxnSpPr>
          <p:nvPr/>
        </p:nvCxnSpPr>
        <p:spPr>
          <a:xfrm flipV="1">
            <a:off x="9739221" y="4191203"/>
            <a:ext cx="2700611" cy="1665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685" y="2123760"/>
            <a:ext cx="2470478" cy="185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6091954" y="3868037"/>
            <a:ext cx="17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PENTOGN.</a:t>
            </a:r>
            <a:r>
              <a:rPr lang="en-US" strike="sngStrike" dirty="0" err="1" smtClean="0"/>
              <a:t>emea</a:t>
            </a:r>
            <a:endParaRPr lang="en-US" strike="sngStrike" dirty="0"/>
          </a:p>
        </p:txBody>
      </p:sp>
      <p:pic>
        <p:nvPicPr>
          <p:cNvPr id="5124" name="Picture 4" descr="Phot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095" y="1392022"/>
            <a:ext cx="2423182" cy="181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ho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486" y="1933067"/>
            <a:ext cx="2391651" cy="1793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hot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376" y="1573722"/>
            <a:ext cx="1729499" cy="12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Phot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7404" y="4676861"/>
            <a:ext cx="2014343" cy="151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846" y="4764975"/>
            <a:ext cx="2612342" cy="14629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0761" y="4334744"/>
            <a:ext cx="2291027" cy="191722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220323" y="4371616"/>
            <a:ext cx="2354798" cy="181623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4" y="2938001"/>
            <a:ext cx="1177921" cy="12370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97" y="5093693"/>
            <a:ext cx="495187" cy="77029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0" y="5152812"/>
            <a:ext cx="1813034" cy="6422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6059269" y="1575365"/>
            <a:ext cx="5906647" cy="1970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118610" y="1330725"/>
            <a:ext cx="5628527" cy="256151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741570" y="4639618"/>
            <a:ext cx="5279046" cy="157020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184634" y="1740948"/>
            <a:ext cx="1078153" cy="2235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384" y="1812069"/>
            <a:ext cx="614238" cy="92303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 flipV="1">
            <a:off x="1687793" y="2858783"/>
            <a:ext cx="2494795" cy="636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0682989" y="3892240"/>
            <a:ext cx="406537" cy="334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29524" y="5818905"/>
            <a:ext cx="3157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WWW.</a:t>
            </a:r>
            <a:r>
              <a:rPr lang="en-US" strike="sngStrike" dirty="0" smtClean="0"/>
              <a:t>angela</a:t>
            </a:r>
            <a:r>
              <a:rPr lang="en-US" dirty="0" smtClean="0"/>
              <a:t>.HOCME:IS:A:BELL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731510" y="6007763"/>
            <a:ext cx="7408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nonPoliceLangvei.</a:t>
            </a:r>
            <a:r>
              <a:rPr lang="en-US" sz="800" strike="sngStrike" dirty="0" err="1" smtClean="0"/>
              <a:t>slint</a:t>
            </a:r>
            <a:r>
              <a:rPr lang="en-US" sz="800" strike="sngStrike" dirty="0" smtClean="0"/>
              <a:t>(Die </a:t>
            </a:r>
            <a:r>
              <a:rPr lang="en-US" sz="800" strike="sngStrike" dirty="0" err="1" smtClean="0"/>
              <a:t>zigareetet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danache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tnal</a:t>
            </a:r>
            <a:r>
              <a:rPr lang="en-US" sz="800" strike="sngStrike" dirty="0" smtClean="0"/>
              <a:t>) the </a:t>
            </a:r>
            <a:r>
              <a:rPr lang="en-US" sz="800" strike="sngStrike" dirty="0" err="1" smtClean="0"/>
              <a:t>ciggerte</a:t>
            </a:r>
            <a:r>
              <a:rPr lang="en-US" sz="800" strike="sngStrike" dirty="0" smtClean="0"/>
              <a:t> after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nonPOcelLangie</a:t>
            </a:r>
            <a:r>
              <a:rPr lang="en-US" sz="800" strike="sngStrike" dirty="0" err="1" smtClean="0"/>
              <a:t>.linst</a:t>
            </a:r>
            <a:r>
              <a:rPr lang="en-US" sz="800" strike="sngStrike" dirty="0" smtClean="0"/>
              <a:t>(sex with x)</a:t>
            </a:r>
          </a:p>
          <a:p>
            <a:r>
              <a:rPr lang="en-US" dirty="0" err="1" smtClean="0"/>
              <a:t>nonPOiceLnagoie</a:t>
            </a:r>
            <a:r>
              <a:rPr lang="en-US" strike="sngStrike" dirty="0" err="1" smtClean="0"/>
              <a:t>.slnt</a:t>
            </a:r>
            <a:r>
              <a:rPr lang="en-US" strike="sngStrike" dirty="0" smtClean="0"/>
              <a:t>(</a:t>
            </a:r>
            <a:r>
              <a:rPr lang="en-US" sz="800" strike="sngStrike" dirty="0" smtClean="0"/>
              <a:t> du </a:t>
            </a:r>
            <a:r>
              <a:rPr lang="en-US" sz="800" strike="sngStrike" dirty="0" err="1" smtClean="0"/>
              <a:t>solst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rauchen</a:t>
            </a:r>
            <a:r>
              <a:rPr lang="en-US" sz="800" strike="sngStrike" dirty="0" smtClean="0"/>
              <a:t> name </a:t>
            </a:r>
            <a:r>
              <a:rPr lang="en-US" sz="800" strike="sngStrike" dirty="0" err="1" smtClean="0"/>
              <a:t>dem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esse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oder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frua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misbrauehn</a:t>
            </a:r>
            <a:r>
              <a:rPr lang="en-US" sz="800" strike="sngStrike" dirty="0" smtClean="0"/>
              <a:t>, (</a:t>
            </a:r>
            <a:r>
              <a:rPr lang="en-US" sz="800" strike="sngStrike" dirty="0" err="1" smtClean="0"/>
              <a:t>tnral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afer</a:t>
            </a:r>
            <a:r>
              <a:rPr lang="en-US" sz="800" strike="sngStrike" dirty="0" smtClean="0"/>
              <a:t> dinner you should smoke a </a:t>
            </a:r>
            <a:r>
              <a:rPr lang="en-US" sz="800" strike="sngStrike" dirty="0" err="1" smtClean="0"/>
              <a:t>cigger</a:t>
            </a:r>
            <a:r>
              <a:rPr lang="en-US" sz="800" strike="sngStrike" dirty="0" smtClean="0"/>
              <a:t> or rape a </a:t>
            </a:r>
            <a:r>
              <a:rPr lang="en-US" sz="800" strike="sngStrike" dirty="0" err="1" smtClean="0"/>
              <a:t>owmen</a:t>
            </a:r>
            <a:endParaRPr lang="en-US" sz="800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95790" y="6129873"/>
            <a:ext cx="12044608" cy="5127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182588" y="4514368"/>
            <a:ext cx="2439200" cy="1190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623946" y="3481325"/>
            <a:ext cx="16579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Gov. </a:t>
            </a:r>
            <a:r>
              <a:rPr lang="en-US" dirty="0" err="1" smtClean="0"/>
              <a:t>Schwagger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243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5" y="1472768"/>
            <a:ext cx="894405" cy="14062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77157" y="1857598"/>
            <a:ext cx="965040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244992" y="1391851"/>
            <a:ext cx="856588" cy="14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68" y="1534318"/>
            <a:ext cx="1172181" cy="84805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18346" y="2322887"/>
            <a:ext cx="1274163" cy="5561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362" y="1579289"/>
            <a:ext cx="975369" cy="14871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091" y="1593031"/>
            <a:ext cx="1874705" cy="12287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24" y="1510244"/>
            <a:ext cx="1406297" cy="140629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24" y="1579289"/>
            <a:ext cx="821449" cy="13395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93966" y="1493716"/>
            <a:ext cx="1274163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02480" y="133643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4035" y="178478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th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687990" y="1592204"/>
            <a:ext cx="1548984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0" y="220738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93009" y="1804902"/>
            <a:ext cx="50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th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29765" y="3066485"/>
            <a:ext cx="11175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986696" y="3083714"/>
            <a:ext cx="1174230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1" y="3315680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544035" y="4717902"/>
            <a:ext cx="11175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0" y="3138489"/>
            <a:ext cx="894405" cy="140629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28045" y="3145132"/>
            <a:ext cx="965040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397392" y="1544251"/>
            <a:ext cx="856588" cy="14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261" y="3391733"/>
            <a:ext cx="1172181" cy="8480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56302" y="4219038"/>
            <a:ext cx="1274163" cy="3426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44035" y="370752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dirty="0" smtClean="0"/>
              <a:t>th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83" y="3207964"/>
            <a:ext cx="1406297" cy="140629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83" y="3277009"/>
            <a:ext cx="821449" cy="13395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571025" y="3191436"/>
            <a:ext cx="1274163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794630" y="3350291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5th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462809" y="3214160"/>
            <a:ext cx="433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883529" y="3083714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strike="sngStrike" dirty="0" smtClean="0"/>
              <a:t>fine</a:t>
            </a:r>
            <a:r>
              <a:rPr lang="en-US" sz="800" dirty="0" smtClean="0"/>
              <a:t> HOMCE:JESUS</a:t>
            </a:r>
            <a:endParaRPr lang="en-US" sz="8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8425" y="3242844"/>
            <a:ext cx="975369" cy="148719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604" y="4819274"/>
            <a:ext cx="1406297" cy="140629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46" y="5124524"/>
            <a:ext cx="1172181" cy="84805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445787" y="5901685"/>
            <a:ext cx="1274163" cy="39281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80" y="4903574"/>
            <a:ext cx="894405" cy="140629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28045" y="4910217"/>
            <a:ext cx="965040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593" y="4921779"/>
            <a:ext cx="975369" cy="148719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3361" y="3139997"/>
            <a:ext cx="1874705" cy="122871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091" y="4888045"/>
            <a:ext cx="1874705" cy="122871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7543880" y="4939858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44035" y="5072085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7th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064145" y="4355083"/>
            <a:ext cx="2984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x/y </a:t>
            </a:r>
            <a:r>
              <a:rPr lang="en-US" dirty="0" smtClean="0"/>
              <a:t>St. </a:t>
            </a:r>
            <a:r>
              <a:rPr lang="en-US" dirty="0" err="1" smtClean="0"/>
              <a:t>Franci.DANIEL.CPVA.SQ</a:t>
            </a:r>
            <a:r>
              <a:rPr lang="en-US" dirty="0" smtClean="0"/>
              <a:t> </a:t>
            </a:r>
            <a:r>
              <a:rPr lang="en-US" dirty="0" err="1" smtClean="0"/>
              <a:t>Francsio</a:t>
            </a:r>
            <a:r>
              <a:rPr lang="en-US" dirty="0" smtClean="0"/>
              <a:t> </a:t>
            </a:r>
            <a:r>
              <a:rPr lang="en-US" sz="800" strike="sngStrike" dirty="0" smtClean="0"/>
              <a:t>not talking </a:t>
            </a:r>
            <a:r>
              <a:rPr lang="en-US" sz="800" strike="sngStrike" dirty="0" err="1" smtClean="0"/>
              <a:t>Stafan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linder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nto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talkin</a:t>
            </a:r>
            <a:r>
              <a:rPr lang="en-US" sz="800" strike="sngStrike" dirty="0" smtClean="0"/>
              <a:t> only 88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daniel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tlaking</a:t>
            </a:r>
            <a:endParaRPr lang="en-US" sz="800" strike="sngStrike" dirty="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1018478" y="3661430"/>
            <a:ext cx="2831615" cy="1463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837885" y="5001498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6th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03" y="4945449"/>
            <a:ext cx="821449" cy="1339522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668445" y="4859876"/>
            <a:ext cx="1274163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-43893" y="123439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1992/3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0643016" y="1275359"/>
            <a:ext cx="1593958" cy="222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ATOMPHYSICS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0972796" y="4797447"/>
            <a:ext cx="1174230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8734671" y="3035884"/>
            <a:ext cx="932694" cy="34204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15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-105087" y="5309190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1995/6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4493966" y="1510244"/>
            <a:ext cx="1274163" cy="131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338343" y="3242844"/>
            <a:ext cx="1429786" cy="83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338343" y="4903574"/>
            <a:ext cx="1787261" cy="1381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636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089" y="2784794"/>
            <a:ext cx="578714" cy="8197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687990" y="1355862"/>
            <a:ext cx="1504010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SQ.KING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631436" y="2776093"/>
            <a:ext cx="11175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841314" y="1973278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9th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31436" y="1980459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894857" y="2008870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7th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25" y="3808283"/>
            <a:ext cx="894405" cy="1406297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67719" y="3784430"/>
            <a:ext cx="965040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244992" y="3727366"/>
            <a:ext cx="856588" cy="14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87131" y="4729563"/>
            <a:ext cx="1274163" cy="5224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324" y="3914804"/>
            <a:ext cx="821449" cy="1339522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468819" y="3671945"/>
            <a:ext cx="1274163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44035" y="4120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9th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3793009" y="4140417"/>
            <a:ext cx="50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th</a:t>
            </a:r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397392" y="3879766"/>
            <a:ext cx="856588" cy="14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-43893" y="356990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1997/8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223040" y="5292002"/>
            <a:ext cx="11968960" cy="3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0" y="140370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1996/7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930206" y="1814377"/>
            <a:ext cx="13067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Gustav-</a:t>
            </a:r>
            <a:r>
              <a:rPr lang="en-US" sz="900" dirty="0" err="1" smtClean="0"/>
              <a:t>Nachtigal</a:t>
            </a:r>
            <a:r>
              <a:rPr lang="en-US" sz="900" dirty="0" smtClean="0"/>
              <a:t>-</a:t>
            </a:r>
            <a:r>
              <a:rPr lang="en-US" sz="900" dirty="0" err="1" smtClean="0"/>
              <a:t>Strase</a:t>
            </a:r>
            <a:endParaRPr lang="en-US" sz="900" dirty="0"/>
          </a:p>
        </p:txBody>
      </p:sp>
      <p:sp>
        <p:nvSpPr>
          <p:cNvPr id="26" name="Rectangle 25"/>
          <p:cNvSpPr/>
          <p:nvPr/>
        </p:nvSpPr>
        <p:spPr>
          <a:xfrm>
            <a:off x="9300216" y="3318766"/>
            <a:ext cx="1320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!</a:t>
            </a:r>
            <a:r>
              <a:rPr lang="en-US" sz="1400" dirty="0" err="1"/>
              <a:t>Frenh</a:t>
            </a:r>
            <a:r>
              <a:rPr lang="en-US" sz="1400" dirty="0"/>
              <a:t> &amp; !Latin </a:t>
            </a:r>
          </a:p>
        </p:txBody>
      </p:sp>
      <p:cxnSp>
        <p:nvCxnSpPr>
          <p:cNvPr id="32" name="Straight Connector 31"/>
          <p:cNvCxnSpPr>
            <a:stCxn id="26" idx="1"/>
          </p:cNvCxnSpPr>
          <p:nvPr/>
        </p:nvCxnSpPr>
        <p:spPr>
          <a:xfrm flipV="1">
            <a:off x="9300216" y="3318766"/>
            <a:ext cx="1026198" cy="15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313" y="1351147"/>
            <a:ext cx="1450451" cy="95065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7832242" y="1299991"/>
            <a:ext cx="1293693" cy="5010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GRADUATE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402480" y="5414512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/10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9081205" y="5421706"/>
            <a:ext cx="1943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Business </a:t>
            </a:r>
            <a:r>
              <a:rPr lang="en-US" strike="sngStrike" dirty="0" smtClean="0"/>
              <a:t>School</a:t>
            </a:r>
            <a:endParaRPr lang="en-US" strike="sngStrike" dirty="0"/>
          </a:p>
        </p:txBody>
      </p:sp>
      <p:sp>
        <p:nvSpPr>
          <p:cNvPr id="98" name="Rectangle 97"/>
          <p:cNvSpPr/>
          <p:nvPr/>
        </p:nvSpPr>
        <p:spPr>
          <a:xfrm>
            <a:off x="8407883" y="5414512"/>
            <a:ext cx="673322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216" y="5777368"/>
            <a:ext cx="1391663" cy="912121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-55493" y="5425171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1998/99</a:t>
            </a:r>
            <a:endParaRPr lang="en-US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903" y="3037163"/>
            <a:ext cx="964222" cy="1240782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245327" y="2923082"/>
            <a:ext cx="3045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30/17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miehaal,kito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r>
              <a:rPr lang="en-US" strike="sngStrike" dirty="0" smtClean="0"/>
              <a:t>30/17</a:t>
            </a:r>
          </a:p>
          <a:p>
            <a:r>
              <a:rPr lang="en-US" dirty="0" smtClean="0"/>
              <a:t>LISA ATMOCLOIC(30/17)</a:t>
            </a:r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120388" y="2864380"/>
            <a:ext cx="915929" cy="11998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9025792" y="2877213"/>
            <a:ext cx="98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PORTS 1</a:t>
            </a:r>
            <a:endParaRPr lang="en-US" b="1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9223399" y="2675894"/>
            <a:ext cx="2794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Gut </a:t>
            </a:r>
            <a:r>
              <a:rPr lang="en-US" sz="800" dirty="0" err="1" smtClean="0"/>
              <a:t>glauber</a:t>
            </a:r>
            <a:r>
              <a:rPr lang="en-US" sz="800" dirty="0" smtClean="0"/>
              <a:t> mensch: </a:t>
            </a:r>
            <a:r>
              <a:rPr lang="en-US" sz="800" dirty="0" err="1" smtClean="0"/>
              <a:t>bmwl</a:t>
            </a:r>
            <a:r>
              <a:rPr lang="en-US" sz="800" dirty="0" smtClean="0"/>
              <a:t> laugher teacher and </a:t>
            </a:r>
            <a:r>
              <a:rPr lang="en-US" sz="800" dirty="0" err="1" smtClean="0"/>
              <a:t>turksih</a:t>
            </a:r>
            <a:r>
              <a:rPr lang="en-US" sz="800" dirty="0" smtClean="0"/>
              <a:t> person</a:t>
            </a:r>
          </a:p>
          <a:p>
            <a:r>
              <a:rPr lang="en-US" sz="800" dirty="0" err="1" smtClean="0"/>
              <a:t>Trnal</a:t>
            </a:r>
            <a:r>
              <a:rPr lang="en-US" sz="800" dirty="0" smtClean="0"/>
              <a:t>)( good </a:t>
            </a:r>
            <a:r>
              <a:rPr lang="en-US" sz="800" dirty="0" err="1" smtClean="0"/>
              <a:t>beliver</a:t>
            </a:r>
            <a:r>
              <a:rPr lang="en-US" sz="800" dirty="0" smtClean="0"/>
              <a:t>, as </a:t>
            </a:r>
            <a:r>
              <a:rPr lang="en-US" sz="800" dirty="0" err="1" smtClean="0"/>
              <a:t>pwerson</a:t>
            </a:r>
            <a:endParaRPr lang="en-US" sz="800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5250" y="2849207"/>
            <a:ext cx="379229" cy="379229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V="1">
            <a:off x="10326414" y="2877213"/>
            <a:ext cx="1113581" cy="317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594175" y="2952026"/>
            <a:ext cx="845819" cy="29260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0667157" y="5425696"/>
            <a:ext cx="1548984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!WAR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2953062" y="3263812"/>
            <a:ext cx="1171061" cy="675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828" y="2823655"/>
            <a:ext cx="495111" cy="49511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830" y="2812727"/>
            <a:ext cx="373442" cy="556104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21" y="2781321"/>
            <a:ext cx="345954" cy="521766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 flipV="1">
            <a:off x="5321508" y="2923082"/>
            <a:ext cx="1775763" cy="271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107873" y="3034967"/>
            <a:ext cx="11267289" cy="241671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10667157" y="3748478"/>
            <a:ext cx="1548984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MAINSTREET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20577" y="3263812"/>
            <a:ext cx="169309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JFK(MATHEW)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494" y="3613004"/>
            <a:ext cx="588940" cy="33091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124" y="3845759"/>
            <a:ext cx="1406297" cy="140629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968" y="3869833"/>
            <a:ext cx="1172181" cy="84805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415" y="2740337"/>
            <a:ext cx="693830" cy="104264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97378" y="3832778"/>
            <a:ext cx="901952" cy="137525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430" y="3943914"/>
            <a:ext cx="1498416" cy="98208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707289" y="319164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Business School I</a:t>
            </a:r>
            <a:endParaRPr lang="en-US" b="1" strike="sngStrike" dirty="0"/>
          </a:p>
        </p:txBody>
      </p:sp>
      <p:sp>
        <p:nvSpPr>
          <p:cNvPr id="87" name="Rectangle 86"/>
          <p:cNvSpPr/>
          <p:nvPr/>
        </p:nvSpPr>
        <p:spPr>
          <a:xfrm>
            <a:off x="7402480" y="3671945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endParaRPr lang="en-US" dirty="0"/>
          </a:p>
        </p:txBody>
      </p:sp>
      <p:cxnSp>
        <p:nvCxnSpPr>
          <p:cNvPr id="125" name="Straight Connector 124"/>
          <p:cNvCxnSpPr>
            <a:endCxn id="104" idx="0"/>
          </p:cNvCxnSpPr>
          <p:nvPr/>
        </p:nvCxnSpPr>
        <p:spPr>
          <a:xfrm flipV="1">
            <a:off x="7452173" y="3613004"/>
            <a:ext cx="2298791" cy="114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2739" y="4366018"/>
            <a:ext cx="1043687" cy="804403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10042739" y="4992587"/>
            <a:ext cx="2101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$130,000 J2EE </a:t>
            </a:r>
            <a:r>
              <a:rPr lang="en-US" sz="800" dirty="0" err="1" smtClean="0"/>
              <a:t>Sofware</a:t>
            </a:r>
            <a:r>
              <a:rPr lang="en-US" sz="800" dirty="0" smtClean="0"/>
              <a:t> Support </a:t>
            </a:r>
            <a:r>
              <a:rPr lang="en-US" sz="800" dirty="0" err="1" smtClean="0"/>
              <a:t>Eningger</a:t>
            </a:r>
            <a:r>
              <a:rPr lang="en-US" sz="800" dirty="0" smtClean="0"/>
              <a:t>, IBM</a:t>
            </a:r>
            <a:endParaRPr lang="en-US" sz="800" dirty="0"/>
          </a:p>
        </p:txBody>
      </p:sp>
      <p:sp>
        <p:nvSpPr>
          <p:cNvPr id="128" name="TextBox 127"/>
          <p:cNvSpPr txBox="1"/>
          <p:nvPr/>
        </p:nvSpPr>
        <p:spPr>
          <a:xfrm>
            <a:off x="7745818" y="3014045"/>
            <a:ext cx="166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FBI:TERRRORIM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9472807" y="2810628"/>
            <a:ext cx="179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G.VIRGNA.MARY</a:t>
            </a:r>
            <a:endParaRPr lang="en-US" b="1" dirty="0"/>
          </a:p>
        </p:txBody>
      </p:sp>
      <p:sp>
        <p:nvSpPr>
          <p:cNvPr id="130" name="Rectangle 129"/>
          <p:cNvSpPr/>
          <p:nvPr/>
        </p:nvSpPr>
        <p:spPr>
          <a:xfrm>
            <a:off x="9472807" y="3116116"/>
            <a:ext cx="1215183" cy="2917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17.5</a:t>
            </a:r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249" y="2530310"/>
            <a:ext cx="444791" cy="668401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06" y="5352499"/>
            <a:ext cx="894405" cy="1406297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36986" y="5374510"/>
            <a:ext cx="965040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 flipV="1">
            <a:off x="1182873" y="5271582"/>
            <a:ext cx="856588" cy="14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25012" y="6273779"/>
            <a:ext cx="1274163" cy="5224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205" y="5459020"/>
            <a:ext cx="821449" cy="1339522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31847" y="5373447"/>
            <a:ext cx="1274163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481916" y="566451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10th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3730890" y="5684633"/>
            <a:ext cx="50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1335273" y="5423982"/>
            <a:ext cx="856588" cy="14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005" y="5389975"/>
            <a:ext cx="1406297" cy="1406297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49" y="5414049"/>
            <a:ext cx="1172181" cy="848055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01111" y="5850764"/>
            <a:ext cx="640229" cy="976190"/>
          </a:xfrm>
          <a:prstGeom prst="rect">
            <a:avLst/>
          </a:prstGeom>
        </p:spPr>
      </p:pic>
      <p:sp>
        <p:nvSpPr>
          <p:cNvPr id="145" name="Rectangle 144"/>
          <p:cNvSpPr/>
          <p:nvPr/>
        </p:nvSpPr>
        <p:spPr>
          <a:xfrm>
            <a:off x="952870" y="5377592"/>
            <a:ext cx="1293693" cy="5010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GRADUATE</a:t>
            </a:r>
            <a:endParaRPr lang="en-US" dirty="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1595" y="4914713"/>
            <a:ext cx="964222" cy="1240782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168678" y="4903038"/>
            <a:ext cx="915929" cy="11998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3598678" y="5027015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Tutor</a:t>
            </a:r>
            <a:endParaRPr lang="en-US" sz="800" strike="sngStrike" dirty="0"/>
          </a:p>
        </p:txBody>
      </p:sp>
      <p:sp>
        <p:nvSpPr>
          <p:cNvPr id="122" name="TextBox 121"/>
          <p:cNvSpPr txBox="1"/>
          <p:nvPr/>
        </p:nvSpPr>
        <p:spPr>
          <a:xfrm>
            <a:off x="4687573" y="2832521"/>
            <a:ext cx="1759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G.VIRGIBA MARY</a:t>
            </a:r>
            <a:endParaRPr lang="en-US" dirty="0"/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217" y="3130206"/>
            <a:ext cx="1158304" cy="650821"/>
          </a:xfrm>
          <a:prstGeom prst="rect">
            <a:avLst/>
          </a:prstGeom>
        </p:spPr>
      </p:pic>
      <p:pic>
        <p:nvPicPr>
          <p:cNvPr id="6146" name="Picture 2" descr="Even Morgan Freeman can't make Pentagon briefings exciti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690" y="2899466"/>
            <a:ext cx="400573" cy="27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12" y="5974666"/>
            <a:ext cx="510931" cy="804930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240501" y="5985134"/>
            <a:ext cx="380808" cy="820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Connector 153"/>
          <p:cNvCxnSpPr/>
          <p:nvPr/>
        </p:nvCxnSpPr>
        <p:spPr>
          <a:xfrm flipV="1">
            <a:off x="4321690" y="5878611"/>
            <a:ext cx="441917" cy="687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94" y="1673364"/>
            <a:ext cx="1172181" cy="848055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2369330" y="135337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,44th</a:t>
            </a:r>
            <a:endParaRPr lang="en-US" dirty="0"/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28" y="1358790"/>
            <a:ext cx="894405" cy="1406297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41822" y="1383819"/>
            <a:ext cx="965040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573" y="1402713"/>
            <a:ext cx="821449" cy="133952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598398" y="1462031"/>
            <a:ext cx="915929" cy="11998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519" y="1270130"/>
            <a:ext cx="1406297" cy="1406297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 rot="5400000">
            <a:off x="6938311" y="1662475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Anglea.elke.glory</a:t>
            </a:r>
            <a:endParaRPr lang="en-US" sz="800" strike="sngStrike" dirty="0"/>
          </a:p>
        </p:txBody>
      </p:sp>
      <p:cxnSp>
        <p:nvCxnSpPr>
          <p:cNvPr id="164" name="Straight Connector 163"/>
          <p:cNvCxnSpPr/>
          <p:nvPr/>
        </p:nvCxnSpPr>
        <p:spPr>
          <a:xfrm flipH="1" flipV="1">
            <a:off x="7452173" y="1278547"/>
            <a:ext cx="28177" cy="1496473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 rot="5400000">
            <a:off x="7194864" y="2237722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steve</a:t>
            </a:r>
            <a:endParaRPr lang="en-US" sz="800" strike="sngStrike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328200" y="1296912"/>
            <a:ext cx="385056" cy="14119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7600373" y="1714937"/>
            <a:ext cx="182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VIRGIN.St.Tom.</a:t>
            </a:r>
            <a:r>
              <a:rPr lang="en-US" sz="800" strike="sngStrike" dirty="0" err="1" smtClean="0"/>
              <a:t>piona</a:t>
            </a:r>
            <a:endParaRPr lang="en-US" sz="800" strike="sngStrike" dirty="0"/>
          </a:p>
        </p:txBody>
      </p:sp>
      <p:cxnSp>
        <p:nvCxnSpPr>
          <p:cNvPr id="169" name="Straight Connector 168"/>
          <p:cNvCxnSpPr/>
          <p:nvPr/>
        </p:nvCxnSpPr>
        <p:spPr>
          <a:xfrm flipH="1" flipV="1">
            <a:off x="8421225" y="1899603"/>
            <a:ext cx="659980" cy="10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844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992" y="1107031"/>
            <a:ext cx="964222" cy="124078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8" y="2814792"/>
            <a:ext cx="964222" cy="1240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7811" y="3249002"/>
            <a:ext cx="11968960" cy="3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7146388" y="164670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11th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4124" y="2009556"/>
            <a:ext cx="1391663" cy="9121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29314" y="1222349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2001/02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522162" y="1463547"/>
            <a:ext cx="1669838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786647" y="1224775"/>
            <a:ext cx="2101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$130,000 J2EE </a:t>
            </a:r>
            <a:r>
              <a:rPr lang="en-US" sz="800" dirty="0" err="1" smtClean="0"/>
              <a:t>Sofware</a:t>
            </a:r>
            <a:r>
              <a:rPr lang="en-US" sz="800" dirty="0" smtClean="0"/>
              <a:t> Support </a:t>
            </a:r>
            <a:r>
              <a:rPr lang="en-US" sz="800" dirty="0" err="1" smtClean="0"/>
              <a:t>Eningger</a:t>
            </a:r>
            <a:r>
              <a:rPr lang="en-US" sz="800" dirty="0" smtClean="0"/>
              <a:t>, IBM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968920" y="2505967"/>
            <a:ext cx="1274163" cy="5224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-16253" y="198711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74798" y="1916821"/>
            <a:ext cx="50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th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913" y="1622163"/>
            <a:ext cx="1406297" cy="140629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42586" y="1259203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Tutor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077" y="1553510"/>
            <a:ext cx="989554" cy="15088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51671" y="1344425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JFK(?HOIMEP:MATHEW)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10919737" y="1985367"/>
            <a:ext cx="10711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Shared </a:t>
            </a:r>
            <a:r>
              <a:rPr lang="en-US" sz="900" strike="sngStrike" dirty="0" err="1" smtClean="0"/>
              <a:t>Apparment</a:t>
            </a:r>
            <a:endParaRPr lang="en-US" sz="9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0293021" y="2016032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</a:t>
            </a:r>
            <a:r>
              <a:rPr lang="en-US" sz="800" strike="sngStrike" dirty="0" smtClean="0"/>
              <a:t>::</a:t>
            </a:r>
            <a:r>
              <a:rPr lang="en-US" dirty="0" smtClean="0"/>
              <a:t>HOMCEI:GHOST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356728" y="2345173"/>
            <a:ext cx="1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Frances Sister in </a:t>
            </a:r>
            <a:r>
              <a:rPr lang="en-US" sz="800" strike="sngStrike" dirty="0" err="1" smtClean="0"/>
              <a:t>appment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evaluatin</a:t>
            </a:r>
            <a:r>
              <a:rPr lang="en-US" sz="800" strike="sngStrike" dirty="0" smtClean="0"/>
              <a:t> </a:t>
            </a:r>
            <a:r>
              <a:rPr lang="en-US" dirty="0" smtClean="0"/>
              <a:t>G.VIRAINT.MARY</a:t>
            </a:r>
            <a:r>
              <a:rPr lang="en-US" sz="800" strike="sngStrike" dirty="0" smtClean="0"/>
              <a:t>(dense</a:t>
            </a:r>
            <a:r>
              <a:rPr lang="en-US" dirty="0" smtClean="0"/>
              <a:t>) 1992-2000 </a:t>
            </a:r>
            <a:r>
              <a:rPr lang="en-US" strike="sngStrike" dirty="0" smtClean="0"/>
              <a:t>sin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394" y="2238168"/>
            <a:ext cx="874687" cy="82546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888417" y="1125415"/>
            <a:ext cx="1493174" cy="300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772400" y="1248103"/>
            <a:ext cx="1976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NSA.nonPolceiTexasNA&amp;nonPolzieDeutsch</a:t>
            </a:r>
            <a:endParaRPr lang="en-US" sz="800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294028" y="1600438"/>
            <a:ext cx="856588" cy="14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227154" y="5097386"/>
            <a:ext cx="1025602" cy="13006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482394" y="5647267"/>
            <a:ext cx="959148" cy="13006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-53128" y="2768377"/>
            <a:ext cx="559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HOMICE:GHSOHT:§Theft (-=)  </a:t>
            </a:r>
            <a:r>
              <a:rPr lang="en-US" dirty="0" err="1" smtClean="0"/>
              <a:t>ID:US:CA.G.VRIGN.MARY.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24" y="1528227"/>
            <a:ext cx="438469" cy="300573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127811" y="4934324"/>
            <a:ext cx="11968960" cy="3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21602" y="3302369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12th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8648" y="3550231"/>
            <a:ext cx="1391663" cy="91212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7929797" y="2059210"/>
            <a:ext cx="1132280" cy="100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069408" y="1999963"/>
            <a:ext cx="835105" cy="10600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041740" y="3619707"/>
            <a:ext cx="835105" cy="10600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8724" y="351538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57" y="3387253"/>
            <a:ext cx="1172181" cy="8480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58" y="1632058"/>
            <a:ext cx="691412" cy="3285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58" y="1784458"/>
            <a:ext cx="691412" cy="3285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158" y="1936858"/>
            <a:ext cx="691412" cy="32859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95" y="1789589"/>
            <a:ext cx="691412" cy="32859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18" y="1568081"/>
            <a:ext cx="691412" cy="3285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46" y="1749404"/>
            <a:ext cx="691412" cy="32859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218" y="1722491"/>
            <a:ext cx="691412" cy="32859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06434" y="1497642"/>
            <a:ext cx="1080526" cy="72403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797358" y="1463547"/>
            <a:ext cx="1111272" cy="801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72" y="3520169"/>
            <a:ext cx="691412" cy="32859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72" y="3672569"/>
            <a:ext cx="691412" cy="32859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2" y="3824969"/>
            <a:ext cx="691412" cy="32859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09" y="3677700"/>
            <a:ext cx="691412" cy="3285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32" y="3456192"/>
            <a:ext cx="691412" cy="3285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360" y="3637515"/>
            <a:ext cx="691412" cy="3285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32" y="3610602"/>
            <a:ext cx="691412" cy="32859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34448" y="3385753"/>
            <a:ext cx="1080526" cy="72403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68" y="3079259"/>
            <a:ext cx="549274" cy="549274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725372" y="3351658"/>
            <a:ext cx="1111272" cy="801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5058" y="3740947"/>
            <a:ext cx="821639" cy="104610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61360" y="3747770"/>
            <a:ext cx="862690" cy="110253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488770" y="1222349"/>
            <a:ext cx="3059940" cy="423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G.VIRIANGT MARY.STANFOD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166595" y="1403915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 School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313450" y="3007778"/>
            <a:ext cx="3059940" cy="423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G.VIRIANGT MARY.STANFOD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835743" y="3189385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 School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601224" y="3671701"/>
            <a:ext cx="1367696" cy="126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518755" y="3044122"/>
            <a:ext cx="1980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American(Fremont, </a:t>
            </a:r>
            <a:r>
              <a:rPr lang="en-US" sz="800" dirty="0" err="1" smtClean="0"/>
              <a:t>Califonr</a:t>
            </a:r>
            <a:r>
              <a:rPr lang="en-US" sz="800" dirty="0" smtClean="0"/>
              <a:t>, Fremont Hub)</a:t>
            </a:r>
            <a:endParaRPr lang="en-US" sz="8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324" y="3421946"/>
            <a:ext cx="1406297" cy="1406297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-150563" y="323701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2002/03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10470558" y="3353896"/>
            <a:ext cx="1669838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ORCESTRA 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04875" y="3973538"/>
            <a:ext cx="935521" cy="301781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9786647" y="4257506"/>
            <a:ext cx="230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HOMCEI:LUX:COUNRY:</a:t>
            </a:r>
          </a:p>
          <a:p>
            <a:r>
              <a:rPr lang="en-US" dirty="0" smtClean="0"/>
              <a:t>St. </a:t>
            </a:r>
            <a:r>
              <a:rPr lang="en-US" dirty="0" err="1" smtClean="0"/>
              <a:t>Nick:</a:t>
            </a:r>
            <a:r>
              <a:rPr lang="en-US" sz="800" dirty="0" err="1" smtClean="0"/>
              <a:t>hassloch</a:t>
            </a:r>
            <a:r>
              <a:rPr lang="en-US" sz="800" dirty="0" smtClean="0"/>
              <a:t>(</a:t>
            </a:r>
            <a:r>
              <a:rPr lang="en-US" sz="800" dirty="0" err="1" smtClean="0"/>
              <a:t>tnral</a:t>
            </a:r>
            <a:r>
              <a:rPr lang="en-US" sz="800" dirty="0" smtClean="0"/>
              <a:t>)</a:t>
            </a:r>
            <a:r>
              <a:rPr lang="en-US" sz="800" dirty="0" err="1" smtClean="0"/>
              <a:t>hatehole</a:t>
            </a:r>
            <a:endParaRPr lang="en-US" sz="800" dirty="0"/>
          </a:p>
        </p:txBody>
      </p:sp>
      <p:sp>
        <p:nvSpPr>
          <p:cNvPr id="85" name="Rectangle 84"/>
          <p:cNvSpPr/>
          <p:nvPr/>
        </p:nvSpPr>
        <p:spPr>
          <a:xfrm>
            <a:off x="10705324" y="4235308"/>
            <a:ext cx="239063" cy="4977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/>
          <p:cNvSpPr/>
          <p:nvPr/>
        </p:nvSpPr>
        <p:spPr>
          <a:xfrm>
            <a:off x="10410680" y="3647987"/>
            <a:ext cx="645510" cy="642313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8962568" y="3224002"/>
            <a:ext cx="360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911.</a:t>
            </a:r>
            <a:r>
              <a:rPr lang="en-US" strike="sngStrike" dirty="0" smtClean="0"/>
              <a:t>IBM KEN motherboard</a:t>
            </a:r>
            <a:endParaRPr lang="en-US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64" y="5003350"/>
            <a:ext cx="1406297" cy="1406297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75" y="5073160"/>
            <a:ext cx="1172181" cy="84805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89" y="5126803"/>
            <a:ext cx="691412" cy="3285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89" y="5279203"/>
            <a:ext cx="691412" cy="32859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89" y="5431603"/>
            <a:ext cx="691412" cy="32859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26" y="5284334"/>
            <a:ext cx="691412" cy="3285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49" y="5062826"/>
            <a:ext cx="691412" cy="3285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77" y="5244149"/>
            <a:ext cx="691412" cy="32859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49" y="5217236"/>
            <a:ext cx="691412" cy="328592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73865" y="4992387"/>
            <a:ext cx="1080526" cy="72403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664789" y="4958292"/>
            <a:ext cx="1111272" cy="801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475" y="5347581"/>
            <a:ext cx="821639" cy="1046108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00777" y="5354404"/>
            <a:ext cx="862690" cy="110253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540641" y="5278335"/>
            <a:ext cx="1367696" cy="126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598678" y="5027015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Tutor</a:t>
            </a:r>
            <a:endParaRPr lang="en-US" sz="800" strike="sngStrike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096832" y="2765335"/>
            <a:ext cx="915929" cy="11998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3421540" y="2963131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Tutor</a:t>
            </a:r>
            <a:endParaRPr lang="en-US" sz="800" strike="sngStrike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930334" y="1098732"/>
            <a:ext cx="915929" cy="11998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3360334" y="1222709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Tutor</a:t>
            </a:r>
            <a:endParaRPr lang="en-US" sz="800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845" y="4934324"/>
            <a:ext cx="964222" cy="124078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168678" y="4903038"/>
            <a:ext cx="915929" cy="11998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310583" y="2985120"/>
            <a:ext cx="12795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KIGN.FRNCE.</a:t>
            </a:r>
            <a:r>
              <a:rPr lang="en-US" sz="900" strike="sngStrike" dirty="0" err="1" smtClean="0"/>
              <a:t>lui.dense</a:t>
            </a:r>
            <a:r>
              <a:rPr lang="en-US" sz="900" strike="sngStrike" dirty="0" smtClean="0"/>
              <a:t>[</a:t>
            </a:r>
            <a:r>
              <a:rPr lang="en-US" sz="900" dirty="0" smtClean="0"/>
              <a:t>]</a:t>
            </a:r>
            <a:endParaRPr lang="en-US" sz="900" dirty="0"/>
          </a:p>
        </p:txBody>
      </p:sp>
      <p:sp>
        <p:nvSpPr>
          <p:cNvPr id="115" name="TextBox 114"/>
          <p:cNvSpPr txBox="1"/>
          <p:nvPr/>
        </p:nvSpPr>
        <p:spPr>
          <a:xfrm>
            <a:off x="1508556" y="1204123"/>
            <a:ext cx="12795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KIGN.FRNCE.</a:t>
            </a:r>
            <a:r>
              <a:rPr lang="en-US" sz="900" strike="sngStrike" dirty="0" err="1" smtClean="0"/>
              <a:t>lui.dense</a:t>
            </a:r>
            <a:r>
              <a:rPr lang="en-US" sz="900" strike="sngStrike" dirty="0" smtClean="0"/>
              <a:t>[</a:t>
            </a:r>
            <a:r>
              <a:rPr lang="en-US" sz="900" dirty="0" smtClean="0"/>
              <a:t>]</a:t>
            </a:r>
            <a:endParaRPr lang="en-US" sz="900" dirty="0"/>
          </a:p>
        </p:txBody>
      </p:sp>
      <p:sp>
        <p:nvSpPr>
          <p:cNvPr id="116" name="TextBox 115"/>
          <p:cNvSpPr txBox="1"/>
          <p:nvPr/>
        </p:nvSpPr>
        <p:spPr>
          <a:xfrm>
            <a:off x="1454605" y="1200039"/>
            <a:ext cx="779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Cloudera,roko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58724" y="1125415"/>
            <a:ext cx="1449832" cy="1504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St. </a:t>
            </a:r>
            <a:r>
              <a:rPr lang="en-US" sz="800" strike="sngStrike" dirty="0" err="1" smtClean="0"/>
              <a:t>Petersson</a:t>
            </a:r>
            <a:endParaRPr lang="en-US" sz="800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5" y="1220705"/>
            <a:ext cx="549274" cy="549274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125594" y="5113139"/>
            <a:ext cx="835105" cy="10600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5906359" y="1216494"/>
            <a:ext cx="239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HOMCEI:TRANSVESTITE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6977233" y="3574446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Fremont</a:t>
            </a:r>
          </a:p>
          <a:p>
            <a:r>
              <a:rPr lang="en-US" dirty="0" smtClean="0"/>
              <a:t>High School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6977233" y="4106249"/>
            <a:ext cx="249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JFK(!WWI.VIRING.MARY)</a:t>
            </a:r>
          </a:p>
          <a:p>
            <a:r>
              <a:rPr lang="en-US" dirty="0" smtClean="0"/>
              <a:t>.</a:t>
            </a:r>
            <a:r>
              <a:rPr lang="en-US" sz="900" strike="sngStrike" dirty="0" err="1" smtClean="0"/>
              <a:t>anglea</a:t>
            </a:r>
            <a:r>
              <a:rPr lang="en-US" dirty="0" err="1" smtClean="0"/>
              <a:t>.St</a:t>
            </a:r>
            <a:r>
              <a:rPr lang="en-US" dirty="0" smtClean="0"/>
              <a:t>. Francis</a:t>
            </a:r>
            <a:endParaRPr lang="en-US" dirty="0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7105245" y="3606342"/>
            <a:ext cx="1121112" cy="499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07" y="3505772"/>
            <a:ext cx="1238271" cy="1238271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6986293" y="4665636"/>
            <a:ext cx="389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WII </a:t>
            </a:r>
            <a:r>
              <a:rPr lang="en-US" dirty="0" err="1" smtClean="0"/>
              <a:t>HOMICE:KYSTAL.nonOcieArrestXML</a:t>
            </a:r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6931176" y="4308691"/>
            <a:ext cx="15146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https://www.justice.gov/archive/ndic/pubs5/5049/5049p.pdf</a:t>
            </a:r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3018740" y="4953593"/>
            <a:ext cx="1139163" cy="144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57868" y="5354404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2003/.2004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1927449" y="6290855"/>
            <a:ext cx="9223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FRA-SFO HOCEMI:LUX:AIRTRAVEL</a:t>
            </a:r>
          </a:p>
          <a:p>
            <a:r>
              <a:rPr lang="en-US" dirty="0" smtClean="0"/>
              <a:t>FRA-SFO   HOMCEP:COINTOWN:ARITRAVE:TICKE:ORING SYSTME: (roth.* </a:t>
            </a:r>
            <a:r>
              <a:rPr lang="en-US" sz="1000" strike="sngStrike" dirty="0" err="1" smtClean="0"/>
              <a:t>sefan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hartz:develop</a:t>
            </a:r>
            <a:r>
              <a:rPr lang="en-US" sz="1000" strike="sngStrike" dirty="0" smtClean="0"/>
              <a:t> ticking system airport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132" name="TextBox 131"/>
          <p:cNvSpPr txBox="1"/>
          <p:nvPr/>
        </p:nvSpPr>
        <p:spPr>
          <a:xfrm>
            <a:off x="8728887" y="6614020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Auschwith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Airpot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4" name="Straight Connector 133"/>
          <p:cNvCxnSpPr>
            <a:endCxn id="132" idx="1"/>
          </p:cNvCxnSpPr>
          <p:nvPr/>
        </p:nvCxnSpPr>
        <p:spPr>
          <a:xfrm flipV="1">
            <a:off x="8069408" y="6721742"/>
            <a:ext cx="659479" cy="76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041739" y="6681751"/>
            <a:ext cx="3005171" cy="15073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2245610" y="4323422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FRA-SFO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2318087" y="4564737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FRA-SFO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2919744" y="1718757"/>
            <a:ext cx="98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FRA-SFO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2865929" y="1520971"/>
            <a:ext cx="247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HOCEMI:LUX:AIRTRAVEL</a:t>
            </a:r>
          </a:p>
        </p:txBody>
      </p:sp>
      <p:sp>
        <p:nvSpPr>
          <p:cNvPr id="142" name="Rectangle 141"/>
          <p:cNvSpPr/>
          <p:nvPr/>
        </p:nvSpPr>
        <p:spPr>
          <a:xfrm>
            <a:off x="7121601" y="5088612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13th</a:t>
            </a: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51688" y="4013217"/>
            <a:ext cx="1293693" cy="5010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GRADUATE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29350" y="1687333"/>
            <a:ext cx="27365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HOMCIE:LUX:STILLBORN[1]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757" y="1646237"/>
            <a:ext cx="1172181" cy="848055"/>
          </a:xfrm>
          <a:prstGeom prst="rect">
            <a:avLst/>
          </a:prstGeom>
        </p:spPr>
      </p:pic>
      <p:cxnSp>
        <p:nvCxnSpPr>
          <p:cNvPr id="146" name="Straight Connector 145"/>
          <p:cNvCxnSpPr/>
          <p:nvPr/>
        </p:nvCxnSpPr>
        <p:spPr>
          <a:xfrm flipV="1">
            <a:off x="661774" y="1784458"/>
            <a:ext cx="440384" cy="266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-72047" y="2229889"/>
            <a:ext cx="2962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Legistlbi</a:t>
            </a:r>
            <a:r>
              <a:rPr lang="en-US" dirty="0" smtClean="0"/>
              <a:t> Bill §</a:t>
            </a:r>
            <a:r>
              <a:rPr lang="en-US" dirty="0" err="1" smtClean="0"/>
              <a:t>Abortion</a:t>
            </a:r>
            <a:r>
              <a:rPr lang="en-US" strike="sngStrike" dirty="0" err="1" smtClean="0"/>
              <a:t>.angela</a:t>
            </a:r>
            <a:endParaRPr lang="en-US" strike="sngStrike" dirty="0"/>
          </a:p>
        </p:txBody>
      </p:sp>
      <p:cxnSp>
        <p:nvCxnSpPr>
          <p:cNvPr id="149" name="Straight Arrow Connector 148"/>
          <p:cNvCxnSpPr>
            <a:endCxn id="141" idx="2"/>
          </p:cNvCxnSpPr>
          <p:nvPr/>
        </p:nvCxnSpPr>
        <p:spPr>
          <a:xfrm flipV="1">
            <a:off x="3296879" y="1890303"/>
            <a:ext cx="805350" cy="615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673865" y="2088089"/>
            <a:ext cx="857979" cy="268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-58712" y="244560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1" y="2597713"/>
            <a:ext cx="431528" cy="125772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 flipV="1">
            <a:off x="474094" y="2532558"/>
            <a:ext cx="688801" cy="347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8330976" y="1183783"/>
            <a:ext cx="1293693" cy="5010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GRADUATE</a:t>
            </a:r>
            <a:endParaRPr lang="en-US" dirty="0"/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317" y="5345095"/>
            <a:ext cx="830200" cy="830200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415" y="5008514"/>
            <a:ext cx="655143" cy="655143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12364" y="5024671"/>
            <a:ext cx="1070211" cy="12220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4441415" y="5027015"/>
            <a:ext cx="959167" cy="107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4228752" y="4960520"/>
            <a:ext cx="1838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41.MLK($250,000</a:t>
            </a:r>
          </a:p>
          <a:p>
            <a:r>
              <a:rPr lang="en-US" dirty="0" smtClean="0"/>
              <a:t> </a:t>
            </a:r>
            <a:r>
              <a:rPr lang="en-US" strike="sngStrike" dirty="0" err="1" smtClean="0"/>
              <a:t>niel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niel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MLK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rolm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rolm</a:t>
            </a:r>
            <a:r>
              <a:rPr lang="en-US" sz="1000" strike="sngStrike" dirty="0" smtClean="0"/>
              <a:t>)_</a:t>
            </a:r>
            <a:endParaRPr lang="en-US" sz="1000" strike="sngStrike" dirty="0"/>
          </a:p>
        </p:txBody>
      </p:sp>
      <p:sp>
        <p:nvSpPr>
          <p:cNvPr id="164" name="Rectangle 163"/>
          <p:cNvSpPr/>
          <p:nvPr/>
        </p:nvSpPr>
        <p:spPr>
          <a:xfrm>
            <a:off x="10488550" y="5197491"/>
            <a:ext cx="1669838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MONESTARY </a:t>
            </a:r>
            <a:endParaRPr lang="en-US" dirty="0"/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124" y="4779694"/>
            <a:ext cx="498018" cy="331408"/>
          </a:xfrm>
          <a:prstGeom prst="rect">
            <a:avLst/>
          </a:prstGeom>
        </p:spPr>
      </p:pic>
      <p:cxnSp>
        <p:nvCxnSpPr>
          <p:cNvPr id="167" name="Straight Connector 166"/>
          <p:cNvCxnSpPr>
            <a:endCxn id="125" idx="2"/>
          </p:cNvCxnSpPr>
          <p:nvPr/>
        </p:nvCxnSpPr>
        <p:spPr>
          <a:xfrm flipV="1">
            <a:off x="4186954" y="4744043"/>
            <a:ext cx="628289" cy="535160"/>
          </a:xfrm>
          <a:prstGeom prst="line">
            <a:avLst/>
          </a:prstGeom>
          <a:ln w="38100">
            <a:solidFill>
              <a:srgbClr val="B2B1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295450" y="4817013"/>
            <a:ext cx="548843" cy="40983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7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0687990" y="1355862"/>
            <a:ext cx="1504010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AUSCHWITZ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841314" y="197327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14th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0" y="140370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2003/2004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313" y="1351147"/>
            <a:ext cx="1450451" cy="95065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7832242" y="1299991"/>
            <a:ext cx="1293693" cy="5010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GRADUATE</a:t>
            </a:r>
            <a:endParaRPr lang="en-US" dirty="0"/>
          </a:p>
        </p:txBody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94" y="1673364"/>
            <a:ext cx="1172181" cy="848055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2369330" y="1353376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,44th</a:t>
            </a:r>
            <a:endParaRPr lang="en-US" dirty="0"/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621" y="1596908"/>
            <a:ext cx="1019117" cy="1019117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921487" y="3558113"/>
            <a:ext cx="1061870" cy="109445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9" name="Straight Connector 168"/>
          <p:cNvCxnSpPr/>
          <p:nvPr/>
        </p:nvCxnSpPr>
        <p:spPr>
          <a:xfrm flipH="1" flipV="1">
            <a:off x="8421225" y="1899603"/>
            <a:ext cx="659980" cy="10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-73278" y="3399764"/>
            <a:ext cx="11968960" cy="3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832242" y="1777143"/>
            <a:ext cx="1744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BSc. </a:t>
            </a:r>
            <a:r>
              <a:rPr lang="en-US" sz="800" dirty="0" err="1" smtClean="0"/>
              <a:t>Wirtschaftsinformatik</a:t>
            </a:r>
            <a:r>
              <a:rPr lang="en-US" sz="800" dirty="0" smtClean="0"/>
              <a:t> (Transl.)</a:t>
            </a:r>
          </a:p>
          <a:p>
            <a:r>
              <a:rPr lang="en-US" sz="800" dirty="0" smtClean="0"/>
              <a:t> Information Systems, and Economics</a:t>
            </a:r>
            <a:endParaRPr lang="en-US" sz="800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944" y="1956748"/>
            <a:ext cx="830200" cy="8302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042" y="1620167"/>
            <a:ext cx="655143" cy="655143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840991" y="1636324"/>
            <a:ext cx="1070211" cy="12220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4870042" y="1638668"/>
            <a:ext cx="959167" cy="1075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392955" y="2576360"/>
            <a:ext cx="4922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Schwegger</a:t>
            </a:r>
            <a:endParaRPr lang="en-US" dirty="0" smtClean="0"/>
          </a:p>
          <a:p>
            <a:r>
              <a:rPr lang="en-US" dirty="0" smtClean="0"/>
              <a:t>Pope Cologne</a:t>
            </a:r>
          </a:p>
          <a:p>
            <a:r>
              <a:rPr lang="en-US" dirty="0" smtClean="0"/>
              <a:t>HOCEMI:SUNSTORE(</a:t>
            </a:r>
            <a:r>
              <a:rPr lang="en-US" strike="sngStrike" dirty="0" smtClean="0"/>
              <a:t>Kodak</a:t>
            </a:r>
            <a:r>
              <a:rPr lang="en-US" dirty="0" smtClean="0"/>
              <a:t> </a:t>
            </a:r>
            <a:r>
              <a:rPr lang="en-US" b="1" dirty="0" smtClean="0"/>
              <a:t>FBI:WMD</a:t>
            </a:r>
            <a:r>
              <a:rPr lang="en-US" b="1" strike="sngStrike" dirty="0" smtClean="0"/>
              <a:t>(</a:t>
            </a:r>
            <a:r>
              <a:rPr lang="en-US" strike="sngStrike" dirty="0" smtClean="0"/>
              <a:t>Hahn </a:t>
            </a:r>
            <a:r>
              <a:rPr lang="en-US" strike="sngStrike" dirty="0" err="1" smtClean="0"/>
              <a:t>schule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75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02" y="2457637"/>
            <a:ext cx="1847619" cy="43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143" y="1505805"/>
            <a:ext cx="4480135" cy="29185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700" y="1434537"/>
            <a:ext cx="4057754" cy="33279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181" y="4624305"/>
            <a:ext cx="2410230" cy="19243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494779"/>
            <a:ext cx="2509721" cy="7987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?HOMICIDE:MATHEW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9823" y="2083633"/>
            <a:ext cx="224852" cy="1075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2946" y="334280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1"/>
          </p:cNvCxnSpPr>
          <p:nvPr/>
        </p:nvCxnSpPr>
        <p:spPr>
          <a:xfrm flipV="1">
            <a:off x="362946" y="3342807"/>
            <a:ext cx="2991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70722" y="5586472"/>
            <a:ext cx="625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HOMICIDE:KRYSTAL.</a:t>
            </a:r>
            <a:r>
              <a:rPr lang="en-US" strike="sngStrike" dirty="0" err="1" smtClean="0"/>
              <a:t>angela.fea</a:t>
            </a:r>
            <a:r>
              <a:rPr lang="en-US" strike="sngStrike" dirty="0" smtClean="0"/>
              <a:t>[].</a:t>
            </a:r>
            <a:r>
              <a:rPr lang="en-US" dirty="0" smtClean="0"/>
              <a:t>IPX.ATOMBOM(</a:t>
            </a:r>
            <a:r>
              <a:rPr lang="en-US" dirty="0" err="1" smtClean="0"/>
              <a:t>nonPoceTrailer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10662" y="5096656"/>
            <a:ext cx="545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nonPoiceArrestXML</a:t>
            </a:r>
            <a:r>
              <a:rPr lang="en-US" dirty="0" smtClean="0"/>
              <a:t>( </a:t>
            </a:r>
            <a:r>
              <a:rPr lang="en-US" strike="sngStrike" dirty="0" smtClean="0"/>
              <a:t>9 stolen</a:t>
            </a:r>
            <a:r>
              <a:rPr lang="en-US" dirty="0" smtClean="0"/>
              <a:t> </a:t>
            </a:r>
            <a:r>
              <a:rPr lang="en-US" dirty="0" err="1" smtClean="0"/>
              <a:t>iwatchATOMCLOI</a:t>
            </a:r>
            <a:r>
              <a:rPr lang="en-US" dirty="0" smtClean="0"/>
              <a:t>(</a:t>
            </a:r>
            <a:r>
              <a:rPr lang="en-US" strike="sngStrike" dirty="0" smtClean="0"/>
              <a:t> phones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62062" y="5891622"/>
            <a:ext cx="295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Angle.</a:t>
            </a:r>
            <a:r>
              <a:rPr lang="en-US" dirty="0" err="1" smtClean="0"/>
              <a:t>KOCHMENA</a:t>
            </a:r>
            <a:r>
              <a:rPr lang="en-US" dirty="0" smtClean="0"/>
              <a:t> 2011-2016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955163" y="4822758"/>
            <a:ext cx="6113212" cy="196821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272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4676" y="1304145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44</a:t>
            </a:r>
            <a:r>
              <a:rPr lang="en-US" baseline="30000" dirty="0" smtClean="0"/>
              <a:t>th</a:t>
            </a:r>
            <a:r>
              <a:rPr lang="en-US" dirty="0" smtClean="0"/>
              <a:t>, 88</a:t>
            </a:r>
            <a:r>
              <a:rPr lang="en-US" baseline="30000" dirty="0" smtClean="0"/>
              <a:t>th</a:t>
            </a:r>
            <a:r>
              <a:rPr lang="en-US" dirty="0" smtClean="0"/>
              <a:t>, 10</a:t>
            </a:r>
            <a:r>
              <a:rPr lang="en-US" baseline="30000" dirty="0" smtClean="0"/>
              <a:t>th</a:t>
            </a:r>
            <a:r>
              <a:rPr lang="en-US" dirty="0" smtClean="0"/>
              <a:t>/10th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19921" y="1673477"/>
            <a:ext cx="120720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58190" y="1277796"/>
            <a:ext cx="439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WWI.HOMICIDE:KYSTARL: </a:t>
            </a:r>
            <a:r>
              <a:rPr lang="en-US" strike="sngStrike" dirty="0" smtClean="0"/>
              <a:t>“Krystal Ball”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10403175" y="1125415"/>
            <a:ext cx="1788826" cy="54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ATOMPHYSICS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19921" y="3812657"/>
            <a:ext cx="11968960" cy="3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138498" y="2210355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</a:t>
            </a:r>
            <a:r>
              <a:rPr lang="en-US" baseline="30000" dirty="0" smtClean="0"/>
              <a:t>th</a:t>
            </a:r>
            <a:r>
              <a:rPr lang="en-US" dirty="0" smtClean="0"/>
              <a:t>/10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817223" y="2217549"/>
            <a:ext cx="19436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Business </a:t>
            </a:r>
            <a:r>
              <a:rPr lang="en-US" strike="sngStrike" dirty="0" smtClean="0"/>
              <a:t>School</a:t>
            </a:r>
            <a:endParaRPr lang="en-US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8143901" y="2210355"/>
            <a:ext cx="673322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234" y="2573211"/>
            <a:ext cx="1391663" cy="91212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-37204" y="178600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2000/2001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0514272" y="2027202"/>
            <a:ext cx="1669838" cy="730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SYMPHOY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778757" y="1788430"/>
            <a:ext cx="2101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$130,000 J2EE </a:t>
            </a:r>
            <a:r>
              <a:rPr lang="en-US" sz="800" dirty="0" err="1" smtClean="0"/>
              <a:t>Sofware</a:t>
            </a:r>
            <a:r>
              <a:rPr lang="en-US" sz="800" dirty="0" smtClean="0"/>
              <a:t> Support </a:t>
            </a:r>
            <a:r>
              <a:rPr lang="en-US" sz="800" dirty="0" err="1" smtClean="0"/>
              <a:t>Eningger</a:t>
            </a:r>
            <a:r>
              <a:rPr lang="en-US" sz="800" dirty="0" smtClean="0"/>
              <a:t>, IBM</a:t>
            </a:r>
            <a:endParaRPr lang="en-US" sz="8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961030" y="3069622"/>
            <a:ext cx="1274163" cy="5224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-24143" y="255076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11th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466908" y="2480476"/>
            <a:ext cx="50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th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023" y="2185818"/>
            <a:ext cx="1406297" cy="140629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129" y="2646607"/>
            <a:ext cx="640229" cy="97619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334696" y="1822858"/>
            <a:ext cx="412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Tutor</a:t>
            </a:r>
            <a:endParaRPr lang="en-US" sz="800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87" y="2117165"/>
            <a:ext cx="989554" cy="150882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43781" y="1908080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JFK(?HOIMEP:MATHEW)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1379976" y="5231299"/>
            <a:ext cx="1058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Graduate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608" y="5471064"/>
            <a:ext cx="1280628" cy="128062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40" y="5415965"/>
            <a:ext cx="1335727" cy="133572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4186377" y="5219828"/>
            <a:ext cx="1909623" cy="1638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112608" y="5415965"/>
            <a:ext cx="1347932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3746988" y="5471064"/>
            <a:ext cx="1964264" cy="1157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911847" y="2549022"/>
            <a:ext cx="10711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Shared </a:t>
            </a:r>
            <a:r>
              <a:rPr lang="en-US" sz="900" strike="sngStrike" dirty="0" err="1" smtClean="0"/>
              <a:t>Apparment</a:t>
            </a:r>
            <a:endParaRPr lang="en-US" sz="9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10285131" y="2579687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</a:t>
            </a:r>
            <a:r>
              <a:rPr lang="en-US" sz="800" strike="sngStrike" dirty="0" smtClean="0"/>
              <a:t>::</a:t>
            </a:r>
            <a:r>
              <a:rPr lang="en-US" dirty="0" smtClean="0"/>
              <a:t>HOMCEI:GHOST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0348838" y="2908828"/>
            <a:ext cx="19595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Frances Sister in </a:t>
            </a:r>
            <a:r>
              <a:rPr lang="en-US" sz="800" strike="sngStrike" dirty="0" err="1" smtClean="0"/>
              <a:t>appment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evaluatin</a:t>
            </a:r>
            <a:r>
              <a:rPr lang="en-US" sz="800" strike="sngStrike" dirty="0" smtClean="0"/>
              <a:t> </a:t>
            </a:r>
            <a:r>
              <a:rPr lang="en-US" dirty="0" smtClean="0"/>
              <a:t>G.VIRAINT.MARY</a:t>
            </a:r>
            <a:r>
              <a:rPr lang="en-US" sz="800" strike="sngStrike" dirty="0" smtClean="0"/>
              <a:t>(dense</a:t>
            </a:r>
            <a:r>
              <a:rPr lang="en-US" dirty="0" smtClean="0"/>
              <a:t>) 1992-2000 </a:t>
            </a:r>
            <a:r>
              <a:rPr lang="en-US" strike="sngStrike" dirty="0" smtClean="0"/>
              <a:t>sin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504" y="2801823"/>
            <a:ext cx="874687" cy="825462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14014" y="5098432"/>
            <a:ext cx="11968960" cy="3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4076373" y="2308544"/>
            <a:ext cx="22532" cy="3039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880527" y="1689070"/>
            <a:ext cx="1493174" cy="300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764510" y="1811758"/>
            <a:ext cx="1976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NSA.nonPolceiTexasNA&amp;nonPolzieDeutsch</a:t>
            </a:r>
            <a:endParaRPr 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6794938" y="4430110"/>
            <a:ext cx="499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Angelsa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Eu</a:t>
            </a:r>
            <a:r>
              <a:rPr lang="en-US" strike="sngStrike" dirty="0" smtClean="0"/>
              <a:t>-school): Mathew went to </a:t>
            </a:r>
            <a:r>
              <a:rPr lang="en-US" strike="sngStrike" dirty="0" err="1" smtClean="0"/>
              <a:t>jfk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highschool</a:t>
            </a:r>
            <a:endParaRPr lang="en-US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6927712" y="4061749"/>
            <a:ext cx="1074140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/>
              <a:t>MITLIARY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1059263" y="4117315"/>
            <a:ext cx="1132737" cy="3820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073315" y="4024663"/>
            <a:ext cx="284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Hight</a:t>
            </a:r>
            <a:r>
              <a:rPr lang="en-US" dirty="0" smtClean="0"/>
              <a:t> School Paul </a:t>
            </a:r>
            <a:r>
              <a:rPr lang="en-US" dirty="0" err="1" smtClean="0"/>
              <a:t>Revier</a:t>
            </a:r>
            <a:r>
              <a:rPr lang="en-US" dirty="0" smtClean="0"/>
              <a:t> !EU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71" y="2092610"/>
            <a:ext cx="894405" cy="1406297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1286138" y="2164093"/>
            <a:ext cx="856588" cy="14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525483" y="2104925"/>
            <a:ext cx="758965" cy="642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FF00"/>
                </a:solidFill>
              </a:rPr>
              <a:t>!=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26340" y="2143963"/>
            <a:ext cx="1025602" cy="13006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50286" y="2047592"/>
            <a:ext cx="668927" cy="7542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633326" y="1949731"/>
            <a:ext cx="770458" cy="7432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-26789" y="3496692"/>
            <a:ext cx="559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HOMICE:GHSOHT:§Theft (-=)  </a:t>
            </a:r>
            <a:r>
              <a:rPr lang="en-US" dirty="0" err="1" smtClean="0"/>
              <a:t>ID:US:CA.G.VRIGN.MARY.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05" y="5435961"/>
            <a:ext cx="859343" cy="1279674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H="1" flipV="1">
            <a:off x="5393236" y="5136971"/>
            <a:ext cx="1745262" cy="166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502025" y="5202927"/>
            <a:ext cx="14205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Dustin </a:t>
            </a:r>
            <a:r>
              <a:rPr lang="en-US" sz="1000" strike="sngStrike" dirty="0" err="1" smtClean="0"/>
              <a:t>gheoh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micehala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562786" y="5441794"/>
            <a:ext cx="1274163" cy="13842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7102950" y="5034028"/>
            <a:ext cx="284533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LEVEL</a:t>
            </a:r>
          </a:p>
          <a:p>
            <a:r>
              <a:rPr lang="en-US" sz="1600" dirty="0" smtClean="0"/>
              <a:t>LAYERR: FBI:WMD for School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-----&lt;</a:t>
            </a:r>
            <a:r>
              <a:rPr lang="en-US" sz="1600" dirty="0" err="1" smtClean="0"/>
              <a:t>lavyer</a:t>
            </a:r>
            <a:r>
              <a:rPr lang="en-US" sz="1600" dirty="0"/>
              <a:t>&gt;</a:t>
            </a:r>
            <a:endParaRPr lang="en-US" sz="1600" dirty="0" smtClean="0"/>
          </a:p>
          <a:p>
            <a:r>
              <a:rPr lang="en-US" sz="1600" dirty="0"/>
              <a:t> </a:t>
            </a:r>
            <a:r>
              <a:rPr lang="en-US" sz="1600" dirty="0" smtClean="0"/>
              <a:t>     </a:t>
            </a:r>
            <a:r>
              <a:rPr lang="en-US" sz="1600" dirty="0" err="1" smtClean="0"/>
              <a:t>stanford</a:t>
            </a:r>
            <a:r>
              <a:rPr lang="en-US" sz="1600" dirty="0" smtClean="0"/>
              <a:t> graduate school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</a:t>
            </a:r>
            <a:r>
              <a:rPr lang="en-US" sz="1600" dirty="0" err="1" smtClean="0"/>
              <a:t>ipx</a:t>
            </a:r>
            <a:r>
              <a:rPr lang="en-US" sz="1600" dirty="0" smtClean="0"/>
              <a:t> school ( 88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</a:t>
            </a:r>
            <a:r>
              <a:rPr lang="en-US" sz="1600" dirty="0" err="1" smtClean="0"/>
              <a:t>braun</a:t>
            </a:r>
            <a:r>
              <a:rPr lang="en-US" sz="1600" dirty="0" smtClean="0"/>
              <a:t>)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----&lt;layer&gt;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      !88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CPVA   then AVABILITY</a:t>
            </a:r>
            <a:endParaRPr lang="en-US" sz="16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023021" y="5157480"/>
            <a:ext cx="2925259" cy="16686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031396" y="5274364"/>
            <a:ext cx="65694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KING.NAVY.SAYRLO</a:t>
            </a:r>
            <a:br>
              <a:rPr lang="en-US" dirty="0" smtClean="0"/>
            </a:br>
            <a:r>
              <a:rPr lang="en-US" dirty="0" smtClean="0"/>
              <a:t>   kings sacrament </a:t>
            </a:r>
            <a:r>
              <a:rPr lang="en-US" dirty="0" err="1" smtClean="0"/>
              <a:t>swetare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davis</a:t>
            </a:r>
            <a:r>
              <a:rPr lang="en-US" dirty="0" smtClean="0"/>
              <a:t> university sweater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ID:CA:US.de</a:t>
            </a:r>
            <a:r>
              <a:rPr lang="en-US" dirty="0" smtClean="0"/>
              <a:t>: moped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ID:CA;US.de</a:t>
            </a:r>
            <a:r>
              <a:rPr lang="en-US" dirty="0" smtClean="0"/>
              <a:t>: </a:t>
            </a:r>
            <a:r>
              <a:rPr lang="en-US" dirty="0" err="1" smtClean="0"/>
              <a:t>studentne</a:t>
            </a:r>
            <a:r>
              <a:rPr lang="en-US" dirty="0" smtClean="0"/>
              <a:t> </a:t>
            </a:r>
            <a:r>
              <a:rPr lang="en-US" dirty="0" err="1" smtClean="0"/>
              <a:t>auasweit</a:t>
            </a:r>
            <a:r>
              <a:rPr lang="en-US" dirty="0" smtClean="0"/>
              <a:t> (student card) FBI:WMD GREEEN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244" y="4537591"/>
            <a:ext cx="27045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10</a:t>
            </a:r>
            <a:r>
              <a:rPr lang="en-US" sz="5400" b="1" baseline="30000" dirty="0"/>
              <a:t>th</a:t>
            </a:r>
            <a:r>
              <a:rPr lang="en-US" sz="5400" b="1" dirty="0"/>
              <a:t>/10</a:t>
            </a:r>
            <a:r>
              <a:rPr lang="en-US" sz="5400" b="1" baseline="30000" dirty="0"/>
              <a:t>th</a:t>
            </a:r>
            <a:endParaRPr lang="en-US" sz="5400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986134" y="4416635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Business school 1 </a:t>
            </a:r>
            <a:r>
              <a:rPr lang="en-US" sz="800" strike="sngStrike" dirty="0" smtClean="0"/>
              <a:t>mama </a:t>
            </a:r>
            <a:r>
              <a:rPr lang="en-US" sz="800" strike="sngStrike" dirty="0" err="1" smtClean="0"/>
              <a:t>mia</a:t>
            </a:r>
            <a:r>
              <a:rPr lang="en-US" sz="800" strike="sngStrike" dirty="0" smtClean="0"/>
              <a:t> ports I</a:t>
            </a:r>
            <a:endParaRPr lang="en-US" sz="800" strike="sngStrike" dirty="0"/>
          </a:p>
        </p:txBody>
      </p:sp>
      <p:cxnSp>
        <p:nvCxnSpPr>
          <p:cNvPr id="105" name="Straight Connector 104"/>
          <p:cNvCxnSpPr/>
          <p:nvPr/>
        </p:nvCxnSpPr>
        <p:spPr>
          <a:xfrm flipH="1" flipV="1">
            <a:off x="1284448" y="4499393"/>
            <a:ext cx="1014706" cy="499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5537" y="1837160"/>
            <a:ext cx="964222" cy="1240782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626022" y="1664377"/>
            <a:ext cx="915929" cy="11998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2458696" y="2063809"/>
            <a:ext cx="1171061" cy="675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867" y="2209892"/>
            <a:ext cx="1172181" cy="848055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7480956" y="1667451"/>
            <a:ext cx="1293693" cy="5010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GRADUATE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39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316" y="1772546"/>
            <a:ext cx="1292121" cy="7275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433995" y="1341840"/>
            <a:ext cx="1888761" cy="1588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886" y="1428529"/>
            <a:ext cx="1502269" cy="150226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9666" y="177254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662100" y="1772546"/>
            <a:ext cx="1362336" cy="72754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33435" y="1388679"/>
            <a:ext cx="154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 CANDY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64892" y="2750162"/>
            <a:ext cx="11497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92098" y="2474776"/>
            <a:ext cx="17940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boogies cartoon book </a:t>
            </a:r>
            <a:r>
              <a:rPr lang="en-US" sz="800" dirty="0" smtClean="0"/>
              <a:t>1988 book small</a:t>
            </a:r>
          </a:p>
          <a:p>
            <a:r>
              <a:rPr lang="en-US" sz="800" dirty="0" err="1" smtClean="0"/>
              <a:t>Flasheer</a:t>
            </a:r>
            <a:r>
              <a:rPr lang="en-US" sz="800" dirty="0" smtClean="0"/>
              <a:t> </a:t>
            </a:r>
            <a:r>
              <a:rPr lang="en-US" sz="800" dirty="0" err="1" smtClean="0"/>
              <a:t>caroto</a:t>
            </a:r>
            <a:r>
              <a:rPr lang="en-US" sz="800" dirty="0" smtClean="0"/>
              <a:t> book 1988 book small</a:t>
            </a:r>
            <a:endParaRPr lang="en-US" sz="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609" y="1871136"/>
            <a:ext cx="742683" cy="494222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18" idx="3"/>
          </p:cNvCxnSpPr>
          <p:nvPr/>
        </p:nvCxnSpPr>
        <p:spPr>
          <a:xfrm flipV="1">
            <a:off x="6286179" y="1758011"/>
            <a:ext cx="838113" cy="886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667" y="1872745"/>
            <a:ext cx="495342" cy="60203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02" y="1100291"/>
            <a:ext cx="959402" cy="68787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087715" y="1669698"/>
            <a:ext cx="1499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enjoying taste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0900" y="1915353"/>
            <a:ext cx="496532" cy="5911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36730" y="1531957"/>
            <a:ext cx="304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nonPolcieBPMLogic</a:t>
            </a:r>
            <a:r>
              <a:rPr lang="en-US" dirty="0" smtClean="0"/>
              <a:t> </a:t>
            </a:r>
            <a:r>
              <a:rPr lang="en-US" dirty="0" err="1" smtClean="0"/>
              <a:t>al.</a:t>
            </a:r>
            <a:r>
              <a:rPr lang="en-US" strike="sngStrike" dirty="0" err="1" smtClean="0"/>
              <a:t>buggers</a:t>
            </a:r>
            <a:endParaRPr lang="en-US" strike="sngStrik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006697" y="1101254"/>
            <a:ext cx="1362336" cy="72754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160373" y="1852527"/>
            <a:ext cx="3208659" cy="72754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233534" y="3074821"/>
            <a:ext cx="463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nonPoclieRTA.nonPoceSexAbuse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hanna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genzer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899410" y="2930798"/>
            <a:ext cx="119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64892" y="30748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33534" y="2817606"/>
            <a:ext cx="68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CVPA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368612" y="3410425"/>
            <a:ext cx="592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nonPoclieRTA.nonPoceSexAbuse</a:t>
            </a:r>
            <a:r>
              <a:rPr lang="en-US" strike="sngStrike" dirty="0" smtClean="0"/>
              <a:t>(HOMICE:LUX:STILLBORN[1])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5547261" y="3372982"/>
            <a:ext cx="273651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HOMCIE:LUX:STILLBORN[1]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369512" y="3712597"/>
            <a:ext cx="4751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nonPoclieRTA.nonPoceSexAbuse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angegla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fishter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47" y="3436554"/>
            <a:ext cx="1122569" cy="327181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8283779" y="3403205"/>
            <a:ext cx="1556342" cy="40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337342" y="3375202"/>
            <a:ext cx="1108762" cy="44845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501836" y="4052396"/>
            <a:ext cx="4389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nonPoclieRTA.nonPoceSexAbuse</a:t>
            </a:r>
            <a:r>
              <a:rPr lang="en-US" strike="sngStrike" dirty="0" smtClean="0"/>
              <a:t>(sung twins)</a:t>
            </a:r>
            <a:endParaRPr lang="en-US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2368612" y="4366507"/>
            <a:ext cx="484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nonPoclieRTA.nonPoceSexAbuse</a:t>
            </a:r>
            <a:r>
              <a:rPr lang="en-US" strike="sngStrike" dirty="0" smtClean="0"/>
              <a:t>(Angelina </a:t>
            </a:r>
            <a:r>
              <a:rPr lang="en-US" strike="sngStrike" dirty="0" err="1" smtClean="0"/>
              <a:t>fishter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7468667" y="4366507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!G.VIERING.MARY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834" y="3337236"/>
            <a:ext cx="676694" cy="52277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139446" y="3362099"/>
            <a:ext cx="863000" cy="44845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1107711" y="3300130"/>
            <a:ext cx="1084289" cy="5598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0" y="3452640"/>
            <a:ext cx="1158759" cy="1163932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2368612" y="3115464"/>
            <a:ext cx="7000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40160" y="2823674"/>
            <a:ext cx="9951840" cy="226990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0773528" y="2820662"/>
            <a:ext cx="1418472" cy="5661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FBI.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pineborok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7926" y="2876416"/>
            <a:ext cx="1786083" cy="210502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562737" y="2782888"/>
            <a:ext cx="373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G.VIRINGA.MARY.V2:FBI:KIDNG:CPVA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4615140" y="3166823"/>
            <a:ext cx="2220860" cy="355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650003" y="3572224"/>
            <a:ext cx="2294836" cy="11340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839469" y="3763807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nonPoliceTRXLogical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578532" y="3103739"/>
            <a:ext cx="1363881" cy="978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2611062" y="4035107"/>
            <a:ext cx="1363881" cy="978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058609" y="3102471"/>
            <a:ext cx="214137" cy="33560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211009" y="3254871"/>
            <a:ext cx="214137" cy="33560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363409" y="3407271"/>
            <a:ext cx="214137" cy="33560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515809" y="3559671"/>
            <a:ext cx="214137" cy="33560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3058609" y="3152220"/>
            <a:ext cx="671337" cy="627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0773528" y="1125415"/>
            <a:ext cx="1418471" cy="6627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 1</a:t>
            </a:r>
            <a:r>
              <a:rPr lang="en-US" baseline="30000" dirty="0" smtClean="0"/>
              <a:t>st</a:t>
            </a:r>
            <a:r>
              <a:rPr lang="en-US" dirty="0" smtClean="0"/>
              <a:t> Street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3598" y="5411898"/>
            <a:ext cx="554468" cy="745351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4167266" y="5411898"/>
            <a:ext cx="1379995" cy="745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86" y="5803008"/>
            <a:ext cx="394124" cy="276475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5636730" y="5546361"/>
            <a:ext cx="649449" cy="610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535835" y="5696234"/>
            <a:ext cx="750343" cy="5069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623596" y="5442751"/>
            <a:ext cx="567142" cy="63673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84" y="5642488"/>
            <a:ext cx="651622" cy="52181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492708" y="5653232"/>
            <a:ext cx="750343" cy="5069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5322756" y="5642488"/>
            <a:ext cx="2322228" cy="56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058609" y="57244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058609" y="6240642"/>
            <a:ext cx="7168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VIRING.ibm.coldwell.gheo</a:t>
            </a:r>
            <a:r>
              <a:rPr lang="en-US" dirty="0" smtClean="0"/>
              <a:t>(</a:t>
            </a:r>
            <a:r>
              <a:rPr lang="en-US" dirty="0" err="1" smtClean="0"/>
              <a:t>dell.quest</a:t>
            </a:r>
            <a:r>
              <a:rPr lang="en-US" dirty="0" smtClean="0"/>
              <a:t>).</a:t>
            </a:r>
            <a:r>
              <a:rPr lang="en-US" dirty="0" err="1" smtClean="0"/>
              <a:t>uwe.heitcamp</a:t>
            </a:r>
            <a:r>
              <a:rPr lang="en-US" dirty="0" smtClean="0"/>
              <a:t>(Florida </a:t>
            </a:r>
            <a:r>
              <a:rPr lang="en-US" dirty="0" err="1" smtClean="0"/>
              <a:t>Idnety</a:t>
            </a:r>
            <a:r>
              <a:rPr lang="en-US" dirty="0" smtClean="0"/>
              <a:t> </a:t>
            </a:r>
            <a:r>
              <a:rPr lang="en-US" dirty="0" err="1" smtClean="0"/>
              <a:t>Tehft</a:t>
            </a:r>
            <a:r>
              <a:rPr lang="en-US" dirty="0" smtClean="0"/>
              <a:t>_)</a:t>
            </a:r>
          </a:p>
          <a:p>
            <a:r>
              <a:rPr lang="en-US" dirty="0" smtClean="0"/>
              <a:t>LISA</a:t>
            </a:r>
            <a:r>
              <a:rPr lang="en-US" strike="sngStrike" dirty="0" smtClean="0"/>
              <a:t> blond: </a:t>
            </a:r>
            <a:r>
              <a:rPr lang="en-US" strike="sngStrike" dirty="0" err="1" smtClean="0"/>
              <a:t>yesll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peron</a:t>
            </a:r>
            <a:r>
              <a:rPr lang="en-US" strike="sngStrike" dirty="0" smtClean="0"/>
              <a:t> in dark on </a:t>
            </a:r>
            <a:r>
              <a:rPr lang="en-US" strike="sngStrike" dirty="0" err="1" smtClean="0"/>
              <a:t>apprment</a:t>
            </a:r>
            <a:endParaRPr lang="en-US" strike="sngStrike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68612" y="5336586"/>
            <a:ext cx="8265397" cy="155038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079292" y="5322589"/>
            <a:ext cx="128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smtClean="0"/>
              <a:t>000.tw.pns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0784235" y="5285650"/>
            <a:ext cx="1418472" cy="5661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FBI.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pineborok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72462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663112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482" y="1494779"/>
            <a:ext cx="7342857" cy="4238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494779"/>
            <a:ext cx="2383436" cy="903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2047" y="2424775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207895" y="2398426"/>
            <a:ext cx="734518" cy="211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4392118" y="2424775"/>
            <a:ext cx="824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48" y="2836643"/>
            <a:ext cx="1926576" cy="128204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279" y="4197840"/>
            <a:ext cx="839345" cy="25961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978" y="2820456"/>
            <a:ext cx="2209409" cy="397349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45967" y="5621311"/>
            <a:ext cx="87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antotte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3207895" y="6100997"/>
            <a:ext cx="297228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Remote calls: x/y</a:t>
            </a:r>
          </a:p>
          <a:p>
            <a:r>
              <a:rPr lang="en-US" strike="sngStrike" dirty="0" smtClean="0"/>
              <a:t>(day): Stand outside with hat</a:t>
            </a:r>
          </a:p>
          <a:p>
            <a:r>
              <a:rPr lang="en-US" sz="800" strike="sngStrike" dirty="0" smtClean="0"/>
              <a:t>(Night): </a:t>
            </a:r>
            <a:r>
              <a:rPr lang="en-US" sz="800" dirty="0"/>
              <a:t>(Voice:))</a:t>
            </a:r>
            <a:r>
              <a:rPr lang="en-US" sz="800" dirty="0" err="1"/>
              <a:t>Brack</a:t>
            </a:r>
            <a:r>
              <a:rPr lang="en-US" sz="800" dirty="0"/>
              <a:t> </a:t>
            </a:r>
            <a:r>
              <a:rPr lang="en-US" sz="800" dirty="0" err="1"/>
              <a:t>Oamba</a:t>
            </a:r>
            <a:r>
              <a:rPr lang="en-US" sz="800" dirty="0"/>
              <a:t>: go outside </a:t>
            </a:r>
            <a:r>
              <a:rPr lang="en-US" sz="800" dirty="0" err="1"/>
              <a:t>imeedialty</a:t>
            </a:r>
            <a:r>
              <a:rPr lang="en-US" sz="800" dirty="0"/>
              <a:t> the Russians..</a:t>
            </a:r>
          </a:p>
          <a:p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347135" y="6377996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34518" y="4197840"/>
            <a:ext cx="1231192" cy="1792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69636" y="2873255"/>
            <a:ext cx="1300203" cy="1458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230910" y="5253925"/>
            <a:ext cx="1301266" cy="1370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0" idx="0"/>
          </p:cNvCxnSpPr>
          <p:nvPr/>
        </p:nvCxnSpPr>
        <p:spPr>
          <a:xfrm flipV="1">
            <a:off x="5510000" y="5151240"/>
            <a:ext cx="670184" cy="122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615" y="4711485"/>
            <a:ext cx="1851177" cy="185117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797" y="6258100"/>
            <a:ext cx="513582" cy="469873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9256594" y="6214820"/>
            <a:ext cx="821791" cy="5791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478796" y="6258100"/>
            <a:ext cx="636703" cy="5581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0115499" y="3230235"/>
            <a:ext cx="2011413" cy="30389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FBI:INTERNATOIN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115499" y="3521414"/>
            <a:ext cx="211468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Remote calls</a:t>
            </a:r>
          </a:p>
          <a:p>
            <a:r>
              <a:rPr lang="en-US" sz="1100" dirty="0" smtClean="0"/>
              <a:t>V2:FBI:KIDNNAAPIGN(dashboard)</a:t>
            </a:r>
            <a:endParaRPr lang="en-US" sz="1100" dirty="0"/>
          </a:p>
        </p:txBody>
      </p:sp>
      <p:sp>
        <p:nvSpPr>
          <p:cNvPr id="40" name="TextBox 39"/>
          <p:cNvSpPr txBox="1"/>
          <p:nvPr/>
        </p:nvSpPr>
        <p:spPr>
          <a:xfrm>
            <a:off x="10152615" y="3962825"/>
            <a:ext cx="16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&amp; Development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10152615" y="2350506"/>
            <a:ext cx="203938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!Auschwitz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109027" y="2671034"/>
            <a:ext cx="19383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mcarthy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Gheoho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nightwach</a:t>
            </a:r>
            <a:r>
              <a:rPr lang="en-US" sz="800" strike="sngStrike" dirty="0" smtClean="0"/>
              <a:t> retired guard)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10250091" y="4270074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Take a </a:t>
            </a:r>
            <a:r>
              <a:rPr lang="en-US" sz="800" strike="sngStrike" dirty="0" err="1" smtClean="0"/>
              <a:t>millionar</a:t>
            </a:r>
            <a:r>
              <a:rPr lang="en-US" sz="800" strike="sngStrike" dirty="0" smtClean="0"/>
              <a:t> (US </a:t>
            </a:r>
            <a:r>
              <a:rPr lang="en-US" sz="800" strike="sngStrike" dirty="0" err="1" smtClean="0"/>
              <a:t>Citizen.DEFFAULT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Put in </a:t>
            </a:r>
            <a:r>
              <a:rPr lang="en-US" sz="800" strike="sngStrike" dirty="0" err="1" smtClean="0"/>
              <a:t>gargabe</a:t>
            </a:r>
            <a:endParaRPr lang="en-US" sz="800" strike="sngStrike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0" y="1305529"/>
            <a:ext cx="12152246" cy="55089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03" y="4734415"/>
            <a:ext cx="1643582" cy="16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051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233" y="1494779"/>
            <a:ext cx="1257514" cy="12575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38466" y="1963711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 Merkel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9843" y="6355830"/>
            <a:ext cx="231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Sirnces</a:t>
            </a:r>
            <a:r>
              <a:rPr lang="en-US" dirty="0" smtClean="0"/>
              <a:t>: 8:41AM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43" y="3098773"/>
            <a:ext cx="529965" cy="34947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919612" y="3502991"/>
            <a:ext cx="529966" cy="47481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261548" y="2752293"/>
            <a:ext cx="2188563" cy="8453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103496" y="3174966"/>
            <a:ext cx="2188563" cy="8453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46164" y="3002905"/>
            <a:ext cx="249836" cy="1720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88305" y="3470095"/>
            <a:ext cx="249836" cy="1720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endCxn id="13" idx="7"/>
          </p:cNvCxnSpPr>
          <p:nvPr/>
        </p:nvCxnSpPr>
        <p:spPr>
          <a:xfrm>
            <a:off x="5971082" y="2752293"/>
            <a:ext cx="88330" cy="27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 rot="16200000">
            <a:off x="5703880" y="2536976"/>
            <a:ext cx="212934" cy="34984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261548" y="2711896"/>
            <a:ext cx="3030511" cy="1308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246978" y="2553547"/>
            <a:ext cx="3207474" cy="158373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222843" y="1647981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Barack Obama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555092" y="2017313"/>
            <a:ext cx="817695" cy="31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450111" y="1283764"/>
            <a:ext cx="1004341" cy="864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4" y="2032686"/>
            <a:ext cx="1876425" cy="24384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323476" y="4736913"/>
            <a:ext cx="376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Adam-</a:t>
            </a:r>
            <a:r>
              <a:rPr lang="en-US" strike="sngStrike" dirty="0" err="1" smtClean="0"/>
              <a:t>Drivign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Rangge</a:t>
            </a:r>
            <a:endParaRPr lang="en-US" strike="sngStrike" dirty="0" smtClean="0"/>
          </a:p>
          <a:p>
            <a:r>
              <a:rPr lang="en-US" strike="sngStrike" dirty="0" err="1" smtClean="0"/>
              <a:t>Cornelye</a:t>
            </a:r>
            <a:r>
              <a:rPr lang="en-US" dirty="0" smtClean="0"/>
              <a:t> HOMCE:LUX:SWITZEARLAND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460953" y="1722599"/>
            <a:ext cx="20441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Walmart:sam</a:t>
            </a:r>
            <a:r>
              <a:rPr lang="en-US" sz="900" strike="sngStrike" dirty="0" smtClean="0"/>
              <a:t> Walton: blond </a:t>
            </a:r>
            <a:r>
              <a:rPr lang="en-US" sz="900" strike="sngStrike" dirty="0" err="1" smtClean="0"/>
              <a:t>colred</a:t>
            </a:r>
            <a:r>
              <a:rPr lang="en-US" sz="900" strike="sngStrike" dirty="0" smtClean="0"/>
              <a:t> hair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362549" y="1523884"/>
            <a:ext cx="1024342" cy="219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TORT-1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048916" y="1427042"/>
            <a:ext cx="142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5246978" y="1963711"/>
            <a:ext cx="4775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Karl&amp;Dianga</a:t>
            </a:r>
            <a:r>
              <a:rPr lang="en-US" dirty="0" smtClean="0"/>
              <a:t>: when do a house </a:t>
            </a:r>
            <a:r>
              <a:rPr lang="en-US" dirty="0" err="1" smtClean="0"/>
              <a:t>becem</a:t>
            </a:r>
            <a:r>
              <a:rPr lang="en-US" dirty="0" smtClean="0"/>
              <a:t> a mansion</a:t>
            </a:r>
          </a:p>
          <a:p>
            <a:r>
              <a:rPr lang="en-US" dirty="0" smtClean="0"/>
              <a:t>At $800,000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338466" y="2233885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Ramon, </a:t>
            </a:r>
            <a:r>
              <a:rPr lang="en-US" dirty="0" err="1" smtClean="0"/>
              <a:t>Califrnia</a:t>
            </a:r>
            <a:endParaRPr lang="en-US" dirty="0" smtClean="0"/>
          </a:p>
          <a:p>
            <a:r>
              <a:rPr lang="en-US" dirty="0" smtClean="0"/>
              <a:t>ID:US.DEFAUTL:$1M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71356" y="2027467"/>
            <a:ext cx="2068231" cy="95464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Cube 46"/>
          <p:cNvSpPr/>
          <p:nvPr/>
        </p:nvSpPr>
        <p:spPr>
          <a:xfrm>
            <a:off x="2181437" y="2716371"/>
            <a:ext cx="841948" cy="4721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8" name="Round Single Corner Rectangle 47"/>
          <p:cNvSpPr/>
          <p:nvPr/>
        </p:nvSpPr>
        <p:spPr>
          <a:xfrm>
            <a:off x="2338466" y="2027467"/>
            <a:ext cx="2101121" cy="305576"/>
          </a:xfrm>
          <a:prstGeom prst="round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1990 CHECKPOINT CHARLIE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-79452" y="124237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9188" y="1570352"/>
            <a:ext cx="548548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Aug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792011" y="2553547"/>
            <a:ext cx="3971703" cy="1583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506276" y="2148377"/>
            <a:ext cx="4297291" cy="31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5" idx="1"/>
          </p:cNvCxnSpPr>
          <p:nvPr/>
        </p:nvCxnSpPr>
        <p:spPr>
          <a:xfrm>
            <a:off x="5246978" y="2286877"/>
            <a:ext cx="1266245" cy="153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222196" y="2034042"/>
            <a:ext cx="4800320" cy="4245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2323476" y="4736913"/>
            <a:ext cx="8094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439056" y="473691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077" y="4410662"/>
            <a:ext cx="963232" cy="64936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175711" y="4559958"/>
            <a:ext cx="3888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</a:t>
            </a:r>
            <a:r>
              <a:rPr lang="en-US" strike="sngStrike" dirty="0" smtClean="0"/>
              <a:t>Angela </a:t>
            </a:r>
            <a:r>
              <a:rPr lang="en-US" strike="sngStrike" dirty="0" err="1" smtClean="0"/>
              <a:t>Mekrl</a:t>
            </a:r>
            <a:r>
              <a:rPr lang="en-US" strike="sngStrike" dirty="0" smtClean="0"/>
              <a:t>, Adam </a:t>
            </a:r>
            <a:r>
              <a:rPr lang="en-US" strike="sngStrike" dirty="0" err="1" smtClean="0"/>
              <a:t>Airplen</a:t>
            </a:r>
            <a:endParaRPr lang="en-US" strike="sngStrike" dirty="0"/>
          </a:p>
          <a:p>
            <a:r>
              <a:rPr lang="en-US" dirty="0" smtClean="0"/>
              <a:t>INTERNET PAYMENS </a:t>
            </a:r>
            <a:r>
              <a:rPr lang="en-US" strike="sngStrike" dirty="0" err="1" smtClean="0"/>
              <a:t>ubahid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hitachi</a:t>
            </a:r>
            <a:r>
              <a:rPr lang="en-US" strike="sngStrike" dirty="0" smtClean="0"/>
              <a:t>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168217" y="4316497"/>
            <a:ext cx="320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$4B </a:t>
            </a:r>
            <a:r>
              <a:rPr lang="en-US" strike="sngStrike" dirty="0" err="1" smtClean="0"/>
              <a:t>joyti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joyti</a:t>
            </a:r>
            <a:r>
              <a:rPr lang="en-US" strike="sngStrike" dirty="0" smtClean="0"/>
              <a:t> follow the money</a:t>
            </a:r>
            <a:endParaRPr lang="en-US" strike="sngStrike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214436" y="4340873"/>
            <a:ext cx="3835289" cy="8402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996352" y="4576325"/>
            <a:ext cx="232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Dashboard(</a:t>
            </a:r>
            <a:r>
              <a:rPr lang="en-US" b="1" dirty="0" err="1" smtClean="0"/>
              <a:t>Afganstan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1284" y="4328579"/>
            <a:ext cx="818430" cy="852531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9278911" y="4685829"/>
            <a:ext cx="884420" cy="25982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371356" y="5430734"/>
            <a:ext cx="8094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684946" y="2848161"/>
            <a:ext cx="380062" cy="84534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57214" y="4797120"/>
            <a:ext cx="3686037" cy="5550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999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597925" y="6361609"/>
            <a:ext cx="912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Joe Visa </a:t>
            </a:r>
            <a:r>
              <a:rPr lang="en-US" sz="800" strike="sngStrike" dirty="0" err="1" smtClean="0"/>
              <a:t>playspan</a:t>
            </a:r>
            <a:endParaRPr lang="en-US" sz="800" strike="sngStrike" dirty="0"/>
          </a:p>
        </p:txBody>
      </p:sp>
      <p:sp>
        <p:nvSpPr>
          <p:cNvPr id="26" name="Cloud 25"/>
          <p:cNvSpPr/>
          <p:nvPr/>
        </p:nvSpPr>
        <p:spPr>
          <a:xfrm>
            <a:off x="3430552" y="3306692"/>
            <a:ext cx="2365136" cy="87952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340" y="1461234"/>
            <a:ext cx="2569459" cy="16943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40" y="3747984"/>
            <a:ext cx="3399319" cy="31100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32" y="1494780"/>
            <a:ext cx="3084291" cy="27052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712" y="1828800"/>
            <a:ext cx="2331074" cy="23310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848" y="4421649"/>
            <a:ext cx="2608031" cy="2073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10" y="6495352"/>
            <a:ext cx="370132" cy="21641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603948" y="6340839"/>
            <a:ext cx="719527" cy="517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4361" y="637082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567793" y="6340839"/>
            <a:ext cx="755682" cy="3993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95706" y="6265339"/>
            <a:ext cx="529966" cy="47481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006715" y="3608897"/>
            <a:ext cx="2188564" cy="2402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370152" y="1355692"/>
            <a:ext cx="3206022" cy="280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9166" y="6265339"/>
            <a:ext cx="364488" cy="5519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50280" y="6265339"/>
            <a:ext cx="529966" cy="47481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43137" y="3527182"/>
            <a:ext cx="175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Prof. Dr. Wieland</a:t>
            </a:r>
            <a:endParaRPr lang="en-US" strike="sngStrike" dirty="0"/>
          </a:p>
        </p:txBody>
      </p:sp>
      <p:cxnSp>
        <p:nvCxnSpPr>
          <p:cNvPr id="28" name="Straight Arrow Connector 27"/>
          <p:cNvCxnSpPr>
            <a:endCxn id="23" idx="0"/>
          </p:cNvCxnSpPr>
          <p:nvPr/>
        </p:nvCxnSpPr>
        <p:spPr>
          <a:xfrm flipH="1">
            <a:off x="2641410" y="3711848"/>
            <a:ext cx="1495875" cy="255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969385" y="2140192"/>
            <a:ext cx="2843017" cy="3997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34376" y="1209391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415613" y="1394057"/>
            <a:ext cx="4829235" cy="524537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300" y="4988593"/>
            <a:ext cx="1013959" cy="68090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1409075" y="4809976"/>
            <a:ext cx="1232335" cy="859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52925" y="4826730"/>
            <a:ext cx="1452518" cy="10463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742010" y="4631961"/>
            <a:ext cx="1025485" cy="15052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5006715" y="2140192"/>
            <a:ext cx="1978701" cy="1015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7" y="4770873"/>
            <a:ext cx="1059539" cy="11581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37955" y="4427858"/>
            <a:ext cx="104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King.Lary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49634" y="5923061"/>
            <a:ext cx="1211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homcide:nana:tv</a:t>
            </a:r>
            <a:r>
              <a:rPr lang="en-US" sz="800" dirty="0" smtClean="0"/>
              <a:t>(</a:t>
            </a:r>
            <a:r>
              <a:rPr lang="en-US" sz="800" dirty="0" err="1" smtClean="0"/>
              <a:t>nonPoliceBrazilLogial</a:t>
            </a:r>
            <a:r>
              <a:rPr lang="en-US" sz="800" dirty="0" smtClean="0"/>
              <a:t>): x/y </a:t>
            </a:r>
            <a:r>
              <a:rPr lang="en-US" sz="800" dirty="0" err="1" smtClean="0"/>
              <a:t>nonPoliceCfgLgoical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136583" y="6359245"/>
            <a:ext cx="810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Ceo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tango.me.jewish.tv.pulpfiction.bear</a:t>
            </a:r>
            <a:endParaRPr lang="en-US" sz="800" strike="sngStrike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86153" y="6414706"/>
            <a:ext cx="895293" cy="52931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-22849" y="6445628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</a:t>
            </a:r>
            <a:r>
              <a:rPr lang="en-US" strike="sngStrike" dirty="0" smtClean="0"/>
              <a:t>fine </a:t>
            </a:r>
            <a:r>
              <a:rPr lang="en-US" dirty="0" err="1" smtClean="0"/>
              <a:t>homcei:lux:</a:t>
            </a:r>
            <a:r>
              <a:rPr lang="en-US" sz="800" strike="sngStrike" dirty="0" err="1" smtClean="0"/>
              <a:t>atart.apple.eric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6818" y="6268826"/>
            <a:ext cx="21098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Child Brain Images</a:t>
            </a:r>
            <a:r>
              <a:rPr lang="en-US" sz="800" dirty="0" smtClean="0"/>
              <a:t>: </a:t>
            </a:r>
            <a:r>
              <a:rPr lang="en-US" sz="800" dirty="0" err="1" smtClean="0"/>
              <a:t>nonPolcieSexAbuseLgoical</a:t>
            </a:r>
            <a:endParaRPr lang="en-US" sz="8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4812402" y="3747984"/>
            <a:ext cx="2557397" cy="16334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4358907" y="1592895"/>
            <a:ext cx="2557397" cy="16334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594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883" y="3011228"/>
            <a:ext cx="221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Joe visa </a:t>
            </a:r>
            <a:r>
              <a:rPr lang="en-US" sz="900" strike="sngStrike" dirty="0" err="1" smtClean="0"/>
              <a:t>playspan</a:t>
            </a:r>
            <a:endParaRPr lang="en-US" sz="900" strike="sngStrike" dirty="0" smtClean="0"/>
          </a:p>
          <a:p>
            <a:r>
              <a:rPr lang="en-US" sz="900" dirty="0" smtClean="0"/>
              <a:t>Child </a:t>
            </a:r>
            <a:r>
              <a:rPr lang="en-US" sz="900" dirty="0" err="1" smtClean="0"/>
              <a:t>nonPoiceSexaAbuse.nonPoceliImages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179883" y="2531543"/>
            <a:ext cx="134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CPVA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958" y="2536182"/>
            <a:ext cx="737558" cy="4198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87187" y="2511427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connect</a:t>
            </a:r>
            <a:endParaRPr lang="en-US" strike="sngStrike" dirty="0"/>
          </a:p>
        </p:txBody>
      </p:sp>
      <p:sp>
        <p:nvSpPr>
          <p:cNvPr id="10" name="Oval 9"/>
          <p:cNvSpPr/>
          <p:nvPr/>
        </p:nvSpPr>
        <p:spPr>
          <a:xfrm>
            <a:off x="367806" y="3380560"/>
            <a:ext cx="1959578" cy="1738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477906" y="4972016"/>
            <a:ext cx="1959578" cy="1738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858781" y="3550874"/>
            <a:ext cx="1888760" cy="56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525957" y="3799142"/>
            <a:ext cx="257873" cy="16603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78357" y="3951542"/>
            <a:ext cx="257873" cy="16603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989991" y="6211669"/>
            <a:ext cx="6819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, Stefan </a:t>
            </a:r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dell.quest.employe</a:t>
            </a:r>
            <a:r>
              <a:rPr lang="en-US" strike="sngStrike" dirty="0" smtClean="0"/>
              <a:t>): little green </a:t>
            </a:r>
            <a:r>
              <a:rPr lang="en-US" strike="sngStrike" dirty="0" err="1" smtClean="0"/>
              <a:t>configritn</a:t>
            </a:r>
            <a:r>
              <a:rPr lang="en-US" strike="sngStrike" dirty="0" smtClean="0"/>
              <a:t> items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nonPoliceCTX</a:t>
            </a:r>
            <a:r>
              <a:rPr lang="en-US" dirty="0" smtClean="0"/>
              <a:t> in </a:t>
            </a:r>
            <a:r>
              <a:rPr lang="en-US" strike="sngStrike" dirty="0" err="1" smtClean="0"/>
              <a:t>dahsboard</a:t>
            </a:r>
            <a:endParaRPr lang="en-US" strike="sngStrike" dirty="0"/>
          </a:p>
        </p:txBody>
      </p:sp>
      <p:sp>
        <p:nvSpPr>
          <p:cNvPr id="17" name="Oval 16"/>
          <p:cNvSpPr/>
          <p:nvPr/>
        </p:nvSpPr>
        <p:spPr>
          <a:xfrm>
            <a:off x="3907483" y="2968117"/>
            <a:ext cx="2578308" cy="216879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22" name="Oval 21"/>
          <p:cNvSpPr/>
          <p:nvPr/>
        </p:nvSpPr>
        <p:spPr>
          <a:xfrm>
            <a:off x="4085287" y="3149858"/>
            <a:ext cx="1184223" cy="92168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07108" y="3392625"/>
            <a:ext cx="68954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trike="sngStrike" dirty="0" err="1"/>
              <a:t>brazilian</a:t>
            </a:r>
            <a:r>
              <a:rPr lang="en-US" sz="1000" strike="sngStrike" dirty="0"/>
              <a:t> cocaine farm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29142" y="3818537"/>
            <a:ext cx="10454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IMPROT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apple.beats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320" y="1544023"/>
            <a:ext cx="5292540" cy="301288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5401307" y="2358526"/>
            <a:ext cx="1959578" cy="1738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5452225" y="3947965"/>
            <a:ext cx="1959578" cy="1738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42779" y="2675387"/>
            <a:ext cx="257873" cy="16603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401307" y="2248525"/>
            <a:ext cx="2123755" cy="200146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270476" y="4024299"/>
            <a:ext cx="2123755" cy="2001464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endCxn id="28" idx="0"/>
          </p:cNvCxnSpPr>
          <p:nvPr/>
        </p:nvCxnSpPr>
        <p:spPr>
          <a:xfrm flipV="1">
            <a:off x="2263515" y="2675387"/>
            <a:ext cx="4208201" cy="5205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34550" y="1679016"/>
            <a:ext cx="1693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Logical copy or </a:t>
            </a:r>
          </a:p>
          <a:p>
            <a:r>
              <a:rPr lang="en-US" dirty="0" smtClean="0"/>
              <a:t>HOMCIE:GHOST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528138" y="1533132"/>
            <a:ext cx="1548182" cy="77289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252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506" y="3684109"/>
            <a:ext cx="5259282" cy="2931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093" y="1688499"/>
            <a:ext cx="4681460" cy="1231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06421" y="1313272"/>
            <a:ext cx="351660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!Auschwitz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22" y="1283764"/>
            <a:ext cx="2135551" cy="1429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773" y="2713284"/>
            <a:ext cx="1149623" cy="7644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150" y="2704646"/>
            <a:ext cx="1151302" cy="7731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54954" y="3408254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56845" y="3358499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gblt</a:t>
            </a:r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223025" y="1314608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258" y="3190059"/>
            <a:ext cx="436390" cy="43639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372258" y="3091214"/>
            <a:ext cx="578837" cy="501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3959855" y="2289855"/>
            <a:ext cx="1436277" cy="96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85506" y="1813810"/>
            <a:ext cx="5469143" cy="614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597408" y="1996280"/>
            <a:ext cx="21512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tango me </a:t>
            </a:r>
            <a:r>
              <a:rPr lang="en-US" strike="sngStrike" dirty="0" err="1" smtClean="0"/>
              <a:t>graphiti</a:t>
            </a:r>
            <a:endParaRPr lang="en-US" strike="sngStrike" dirty="0" smtClean="0"/>
          </a:p>
          <a:p>
            <a:r>
              <a:rPr lang="en-US" b="1" dirty="0" smtClean="0"/>
              <a:t>IPX</a:t>
            </a:r>
          </a:p>
          <a:p>
            <a:r>
              <a:rPr lang="en-US" strike="sngStrike" dirty="0" smtClean="0"/>
              <a:t>Cisco </a:t>
            </a:r>
            <a:r>
              <a:rPr lang="en-US" strike="sngStrike" dirty="0" err="1" smtClean="0"/>
              <a:t>morngi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graphie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0369592" y="1996280"/>
            <a:ext cx="758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(tiger)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7996941" y="1836546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CPVA.SQ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000842" y="2816393"/>
            <a:ext cx="1937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Aug CPVA.SQ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10742" y="3345459"/>
            <a:ext cx="3833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Aug CPVA.SQ visa wall </a:t>
            </a:r>
          </a:p>
          <a:p>
            <a:r>
              <a:rPr lang="en-US" dirty="0"/>
              <a:t>	</a:t>
            </a:r>
            <a:r>
              <a:rPr lang="en-US" dirty="0" smtClean="0"/>
              <a:t>CONSIOTNI COURT </a:t>
            </a:r>
            <a:r>
              <a:rPr lang="en-US" sz="800" strike="sngStrike" dirty="0" err="1" smtClean="0"/>
              <a:t>fifa</a:t>
            </a:r>
            <a:r>
              <a:rPr lang="en-US" sz="800" strike="sngStrike" dirty="0" smtClean="0"/>
              <a:t> blond </a:t>
            </a:r>
            <a:r>
              <a:rPr lang="en-US" sz="800" strike="sngStrike" dirty="0" err="1" smtClean="0"/>
              <a:t>bitting</a:t>
            </a:r>
            <a:r>
              <a:rPr lang="en-US" sz="800" strike="sngStrike" dirty="0" smtClean="0"/>
              <a:t> nails</a:t>
            </a:r>
            <a:endParaRPr lang="en-US" sz="800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8086353" y="4065279"/>
            <a:ext cx="4251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2010 INT.IPX 		KING.WORMS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117723" y="4347114"/>
            <a:ext cx="33047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2008"/>
            </a:pPr>
            <a:r>
              <a:rPr lang="en-US" dirty="0" smtClean="0"/>
              <a:t>SQ</a:t>
            </a:r>
          </a:p>
          <a:p>
            <a:r>
              <a:rPr lang="en-US" dirty="0" smtClean="0"/>
              <a:t>2007 </a:t>
            </a:r>
            <a:r>
              <a:rPr lang="en-US" dirty="0" err="1" smtClean="0"/>
              <a:t>SQ.ibm.aprner</a:t>
            </a:r>
            <a:endParaRPr lang="en-US" dirty="0" smtClean="0"/>
          </a:p>
          <a:p>
            <a:r>
              <a:rPr lang="en-US" dirty="0" smtClean="0"/>
              <a:t>2006 </a:t>
            </a:r>
            <a:r>
              <a:rPr lang="en-US" dirty="0" err="1" smtClean="0"/>
              <a:t>SQ.ibm</a:t>
            </a:r>
            <a:endParaRPr lang="en-US" dirty="0" smtClean="0"/>
          </a:p>
          <a:p>
            <a:r>
              <a:rPr lang="en-US" dirty="0" smtClean="0"/>
              <a:t>2005 </a:t>
            </a:r>
            <a:r>
              <a:rPr lang="en-US" dirty="0" err="1" smtClean="0"/>
              <a:t>SQ.ibim</a:t>
            </a:r>
            <a:endParaRPr lang="en-US" dirty="0" smtClean="0"/>
          </a:p>
          <a:p>
            <a:r>
              <a:rPr lang="en-US" dirty="0" smtClean="0"/>
              <a:t>2004 </a:t>
            </a:r>
            <a:r>
              <a:rPr lang="en-US" dirty="0" err="1" smtClean="0"/>
              <a:t>SQ.ibm.deere</a:t>
            </a:r>
            <a:endParaRPr lang="en-US" dirty="0" smtClean="0"/>
          </a:p>
          <a:p>
            <a:r>
              <a:rPr lang="en-US" dirty="0" smtClean="0"/>
              <a:t>2001 </a:t>
            </a:r>
            <a:r>
              <a:rPr lang="en-US" dirty="0" err="1" smtClean="0"/>
              <a:t>SQ.university</a:t>
            </a:r>
            <a:endParaRPr lang="en-US" dirty="0" smtClean="0"/>
          </a:p>
          <a:p>
            <a:r>
              <a:rPr lang="en-US" dirty="0" smtClean="0"/>
              <a:t>..</a:t>
            </a:r>
          </a:p>
          <a:p>
            <a:pPr marL="342900" indent="-342900">
              <a:buAutoNum type="arabicPlain" startAt="1988"/>
            </a:pPr>
            <a:r>
              <a:rPr lang="en-US" dirty="0" smtClean="0"/>
              <a:t>SQ.		J-10.univiesty</a:t>
            </a:r>
          </a:p>
          <a:p>
            <a:r>
              <a:rPr lang="en-US" dirty="0" smtClean="0"/>
              <a:t>1986/7 NAVY.JOHNSON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698231" y="1724428"/>
            <a:ext cx="4919599" cy="9311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11" y="2871634"/>
            <a:ext cx="2013733" cy="3214374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1588957" y="3727831"/>
            <a:ext cx="7480092" cy="49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9096" y="6088559"/>
            <a:ext cx="25410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fifa,olpics,etc</a:t>
            </a:r>
            <a:endParaRPr lang="en-US" sz="800" strike="sngStrike" dirty="0" smtClean="0"/>
          </a:p>
          <a:p>
            <a:r>
              <a:rPr lang="en-US" sz="800" strike="sngStrike" dirty="0"/>
              <a:t>	</a:t>
            </a:r>
            <a:r>
              <a:rPr lang="en-US" sz="800" strike="sngStrike" dirty="0" err="1" smtClean="0"/>
              <a:t>porche:Stefan:trainstaion</a:t>
            </a:r>
            <a:r>
              <a:rPr lang="en-US" sz="800" strike="sngStrike" dirty="0" smtClean="0"/>
              <a:t>, </a:t>
            </a:r>
            <a:r>
              <a:rPr lang="en-US" sz="800" dirty="0" err="1" smtClean="0"/>
              <a:t>Belgum</a:t>
            </a:r>
            <a:endParaRPr lang="en-US" sz="800" dirty="0" smtClean="0"/>
          </a:p>
          <a:p>
            <a:r>
              <a:rPr lang="en-US" sz="800" dirty="0"/>
              <a:t>	</a:t>
            </a:r>
            <a:r>
              <a:rPr lang="en-US" sz="800" dirty="0" smtClean="0"/>
              <a:t>England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poster,james</a:t>
            </a:r>
            <a:r>
              <a:rPr lang="en-US" sz="800" strike="sngStrike" dirty="0" smtClean="0"/>
              <a:t> dean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730176" y="2815040"/>
            <a:ext cx="1140038" cy="54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32210" y="2700046"/>
            <a:ext cx="1598749" cy="7531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383523" y="2671117"/>
            <a:ext cx="1423897" cy="72453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914515" y="2688845"/>
            <a:ext cx="1423897" cy="72453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44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" y="1728963"/>
            <a:ext cx="2533650" cy="1800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7" y="4112400"/>
            <a:ext cx="1267574" cy="1800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375" y="2483916"/>
            <a:ext cx="3338599" cy="1800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390" y="2629076"/>
            <a:ext cx="1991543" cy="132528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0478125" y="2338466"/>
            <a:ext cx="764498" cy="2128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585023" y="1858780"/>
            <a:ext cx="2263515" cy="3117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541486" y="2486561"/>
            <a:ext cx="3414487" cy="17975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031861" y="2486561"/>
            <a:ext cx="2033071" cy="17975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10762938" y="2758190"/>
            <a:ext cx="1049311" cy="1196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3074" y="4154324"/>
            <a:ext cx="3400425" cy="19169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004" y="1594946"/>
            <a:ext cx="423501" cy="6014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86" y="1591197"/>
            <a:ext cx="951687" cy="67619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94782" y="3687580"/>
            <a:ext cx="3239979" cy="2225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96411" y="4010487"/>
            <a:ext cx="1588852" cy="17975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07922" y="1741796"/>
            <a:ext cx="2888738" cy="185159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114771" y="3687580"/>
            <a:ext cx="2757032" cy="11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348" y="1647610"/>
            <a:ext cx="1485299" cy="239350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734925" y="1677590"/>
            <a:ext cx="2503357" cy="2517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4902941" y="3529188"/>
            <a:ext cx="748653" cy="1270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539737" y="4539945"/>
            <a:ext cx="330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</a:t>
            </a:r>
            <a:r>
              <a:rPr lang="en-US" dirty="0" err="1" smtClean="0"/>
              <a:t>jewis</a:t>
            </a:r>
            <a:r>
              <a:rPr lang="en-US" dirty="0" smtClean="0"/>
              <a:t> you live on quartz </a:t>
            </a:r>
            <a:r>
              <a:rPr lang="en-US" dirty="0" err="1" smtClean="0"/>
              <a:t>ciels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1244" y="4467069"/>
            <a:ext cx="553699" cy="89226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90" y="5652451"/>
            <a:ext cx="1149623" cy="7644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28" y="5551750"/>
            <a:ext cx="680111" cy="9659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01" y="4976734"/>
            <a:ext cx="496363" cy="352679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7158292" y="4539945"/>
            <a:ext cx="464846" cy="9508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1272" y="5548355"/>
            <a:ext cx="553699" cy="892266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6617375" y="5548355"/>
            <a:ext cx="1053869" cy="96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843498" y="5443478"/>
            <a:ext cx="864662" cy="115420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815903" y="4289274"/>
            <a:ext cx="864662" cy="115420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0015232" y="5330929"/>
            <a:ext cx="2030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am </a:t>
            </a:r>
            <a:r>
              <a:rPr lang="en-US" dirty="0" err="1"/>
              <a:t>jewis</a:t>
            </a:r>
            <a:r>
              <a:rPr lang="en-US" dirty="0"/>
              <a:t> </a:t>
            </a:r>
            <a:r>
              <a:rPr lang="en-US" dirty="0" smtClean="0"/>
              <a:t> and chines with </a:t>
            </a:r>
            <a:r>
              <a:rPr lang="en-US" dirty="0" err="1" smtClean="0"/>
              <a:t>jewish</a:t>
            </a:r>
            <a:r>
              <a:rPr lang="en-US" dirty="0" smtClean="0"/>
              <a:t> you </a:t>
            </a:r>
            <a:r>
              <a:rPr lang="en-US" dirty="0"/>
              <a:t>live on quartz </a:t>
            </a:r>
            <a:r>
              <a:rPr lang="en-US" dirty="0" err="1"/>
              <a:t>ciels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011" y="6199322"/>
            <a:ext cx="357998" cy="501198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46" idx="2"/>
          </p:cNvCxnSpPr>
          <p:nvPr/>
        </p:nvCxnSpPr>
        <p:spPr>
          <a:xfrm flipV="1">
            <a:off x="11030645" y="6199322"/>
            <a:ext cx="781604" cy="331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225089" y="6199321"/>
            <a:ext cx="438126" cy="52601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553759" y="5601870"/>
            <a:ext cx="1181153" cy="83875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0238282" y="5193254"/>
            <a:ext cx="986807" cy="1247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835553" y="4609584"/>
            <a:ext cx="3132775" cy="190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118507" y="1221246"/>
            <a:ext cx="21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SQ.avg</a:t>
            </a:r>
            <a:r>
              <a:rPr lang="en-US" dirty="0" smtClean="0"/>
              <a:t>.((</a:t>
            </a:r>
            <a:r>
              <a:rPr lang="en-US" dirty="0" err="1" smtClean="0"/>
              <a:t>eval</a:t>
            </a:r>
            <a:r>
              <a:rPr lang="en-US" dirty="0" smtClean="0"/>
              <a:t>)</a:t>
            </a:r>
            <a:r>
              <a:rPr lang="en-US" dirty="0" err="1" smtClean="0"/>
              <a:t>tw.pns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8" name="Straight Connector 57"/>
          <p:cNvCxnSpPr>
            <a:endCxn id="56" idx="3"/>
          </p:cNvCxnSpPr>
          <p:nvPr/>
        </p:nvCxnSpPr>
        <p:spPr>
          <a:xfrm>
            <a:off x="5651594" y="1405912"/>
            <a:ext cx="1624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0687" y="1562631"/>
            <a:ext cx="12046047" cy="530154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07" y="2995344"/>
            <a:ext cx="1120219" cy="83908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80" y="3968705"/>
            <a:ext cx="1120219" cy="839083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1183900" y="3065112"/>
            <a:ext cx="1890590" cy="94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224879" y="4154324"/>
            <a:ext cx="1611299" cy="67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14551" y="3005864"/>
            <a:ext cx="1498854" cy="105433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49634" y="3968705"/>
            <a:ext cx="1498854" cy="105433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1449634" y="2629076"/>
            <a:ext cx="983600" cy="2861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308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3402</Words>
  <Application>Microsoft Office PowerPoint</Application>
  <PresentationFormat>Widescreen</PresentationFormat>
  <Paragraphs>842</Paragraphs>
  <Slides>38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Calibri Light</vt:lpstr>
      <vt:lpstr>EB Garamond</vt:lpstr>
      <vt:lpstr>Google Sans</vt:lpstr>
      <vt:lpstr>Roboto</vt:lpstr>
      <vt:lpstr>Office Theme</vt:lpstr>
      <vt:lpstr>Package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258</cp:revision>
  <dcterms:created xsi:type="dcterms:W3CDTF">2023-10-09T13:20:32Z</dcterms:created>
  <dcterms:modified xsi:type="dcterms:W3CDTF">2023-10-13T20:48:46Z</dcterms:modified>
</cp:coreProperties>
</file>